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7"/>
  </p:notesMasterIdLst>
  <p:sldIdLst>
    <p:sldId id="256" r:id="rId3"/>
    <p:sldId id="269" r:id="rId4"/>
    <p:sldId id="262" r:id="rId5"/>
    <p:sldId id="263" r:id="rId6"/>
    <p:sldId id="265" r:id="rId7"/>
    <p:sldId id="264" r:id="rId8"/>
    <p:sldId id="270" r:id="rId9"/>
    <p:sldId id="274" r:id="rId10"/>
    <p:sldId id="282" r:id="rId11"/>
    <p:sldId id="283" r:id="rId12"/>
    <p:sldId id="284" r:id="rId13"/>
    <p:sldId id="285" r:id="rId14"/>
    <p:sldId id="286" r:id="rId15"/>
    <p:sldId id="271" r:id="rId16"/>
    <p:sldId id="287" r:id="rId17"/>
    <p:sldId id="278" r:id="rId18"/>
    <p:sldId id="276" r:id="rId19"/>
    <p:sldId id="272" r:id="rId20"/>
    <p:sldId id="280" r:id="rId21"/>
    <p:sldId id="277" r:id="rId22"/>
    <p:sldId id="279" r:id="rId23"/>
    <p:sldId id="281" r:id="rId24"/>
    <p:sldId id="266" r:id="rId25"/>
    <p:sldId id="289" r:id="rId26"/>
    <p:sldId id="288" r:id="rId27"/>
    <p:sldId id="291" r:id="rId28"/>
    <p:sldId id="292" r:id="rId29"/>
    <p:sldId id="290" r:id="rId30"/>
    <p:sldId id="275" r:id="rId31"/>
    <p:sldId id="273" r:id="rId32"/>
    <p:sldId id="260" r:id="rId33"/>
    <p:sldId id="261" r:id="rId34"/>
    <p:sldId id="267" r:id="rId35"/>
    <p:sldId id="26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E505"/>
    <a:srgbClr val="F8D4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08"/>
    <p:restoredTop sz="94705"/>
  </p:normalViewPr>
  <p:slideViewPr>
    <p:cSldViewPr snapToGrid="0" snapToObjects="1" showGuides="1">
      <p:cViewPr varScale="1">
        <p:scale>
          <a:sx n="75" d="100"/>
          <a:sy n="75" d="100"/>
        </p:scale>
        <p:origin x="176" y="888"/>
      </p:cViewPr>
      <p:guideLst>
        <p:guide orient="horz" pos="2137"/>
        <p:guide pos="3863"/>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5/27/17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1793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4</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163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50" b="0" i="0" u="none" strike="noStrike" cap="none" dirty="0">
                <a:solidFill>
                  <a:schemeClr val="dk1"/>
                </a:solidFill>
                <a:latin typeface="+mn-ea"/>
                <a:ea typeface="+mn-ea"/>
                <a:cs typeface="Calibri"/>
                <a:sym typeface="Calibri"/>
              </a:rPr>
              <a:t>実際の解析法ですが、ハンフリーシータスタンダード30－2とOCTのオプティックディスクキューブを同日に行い、患者の年齢、視神経乳頭の面積、平均網膜神経線維層厚、視野の実測値、MD値、</a:t>
            </a:r>
            <a:r>
              <a:rPr lang="en-US" sz="1050" b="0" i="0" u="none" strike="noStrike" cap="none" dirty="0" smtClean="0">
                <a:solidFill>
                  <a:schemeClr val="dk1"/>
                </a:solidFill>
                <a:latin typeface="+mn-ea"/>
                <a:ea typeface="+mn-ea"/>
                <a:cs typeface="Calibri"/>
                <a:sym typeface="Calibri"/>
              </a:rPr>
              <a:t>年齢からＣＳＦＩを算出します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a:solidFill>
                <a:schemeClr val="dk1"/>
              </a:solidFill>
              <a:latin typeface="+mn-ea"/>
              <a:ea typeface="+mn-ea"/>
              <a:cs typeface="Calibri"/>
              <a:sym typeface="Calibri"/>
            </a:endParaRPr>
          </a:p>
          <a:p>
            <a:pPr marL="0" marR="0" lvl="0" indent="0" algn="l" rtl="0">
              <a:lnSpc>
                <a:spcPct val="100000"/>
              </a:lnSpc>
              <a:spcBef>
                <a:spcPts val="315"/>
              </a:spcBef>
              <a:spcAft>
                <a:spcPts val="0"/>
              </a:spcAft>
              <a:buClr>
                <a:schemeClr val="dk1"/>
              </a:buClr>
              <a:buSzPct val="25000"/>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149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1119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sz="1050" dirty="0" smtClean="0">
                <a:latin typeface="+mn-ea"/>
                <a:ea typeface="+mn-ea"/>
              </a:rPr>
              <a:t>HFARGC</a:t>
            </a:r>
            <a:r>
              <a:rPr kumimoji="1" lang="ja-JP" altLang="en-US" sz="1050" dirty="0" smtClean="0">
                <a:latin typeface="+mn-ea"/>
                <a:ea typeface="+mn-ea"/>
              </a:rPr>
              <a:t>と</a:t>
            </a:r>
            <a:r>
              <a:rPr kumimoji="1" lang="en-US" altLang="ja-JP" sz="1050" dirty="0" smtClean="0">
                <a:latin typeface="+mn-ea"/>
                <a:ea typeface="+mn-ea"/>
              </a:rPr>
              <a:t>OCTRGC</a:t>
            </a:r>
            <a:r>
              <a:rPr kumimoji="1" lang="ja-JP" altLang="en-US" sz="1050" dirty="0" smtClean="0">
                <a:latin typeface="+mn-ea"/>
                <a:ea typeface="+mn-ea"/>
              </a:rPr>
              <a:t>の関係をブランドーアルトマン法をもちいて検討しました。</a:t>
            </a:r>
            <a:endParaRPr kumimoji="1" lang="en-US" altLang="ja-JP" sz="1050" dirty="0" smtClean="0">
              <a:latin typeface="+mn-ea"/>
              <a:ea typeface="+mn-ea"/>
            </a:endParaRPr>
          </a:p>
          <a:p>
            <a:r>
              <a:rPr kumimoji="1" lang="ja-JP" altLang="en-US" sz="1050" dirty="0" smtClean="0">
                <a:latin typeface="+mn-ea"/>
                <a:ea typeface="+mn-ea"/>
              </a:rPr>
              <a:t>左の図において両者の決定係数は０．８２と強い相関をみとめるものの、右図より有意な比例誤差を認めます</a:t>
            </a:r>
            <a:r>
              <a:rPr kumimoji="1" lang="en-US" altLang="ja-JP" sz="1050" dirty="0" smtClean="0">
                <a:latin typeface="+mn-ea"/>
                <a:ea typeface="+mn-ea"/>
              </a:rPr>
              <a:t>(R^2=0.34, P&lt;0.001)</a:t>
            </a:r>
            <a:r>
              <a:rPr kumimoji="1" lang="ja-JP" altLang="en-US" sz="1050" dirty="0" smtClean="0">
                <a:latin typeface="+mn-ea"/>
                <a:ea typeface="+mn-ea"/>
              </a:rPr>
              <a:t>。</a:t>
            </a:r>
            <a:endParaRPr kumimoji="1" lang="en-US" altLang="ja-JP" sz="1050" dirty="0" smtClean="0">
              <a:latin typeface="+mn-ea"/>
              <a:ea typeface="+mn-ea"/>
            </a:endParaRPr>
          </a:p>
          <a:p>
            <a:endParaRPr kumimoji="1" lang="en-US" altLang="ja-JP" sz="1050" dirty="0" smtClean="0">
              <a:latin typeface="+mn-ea"/>
              <a:ea typeface="+mn-ea"/>
            </a:endParaRPr>
          </a:p>
          <a:p>
            <a:r>
              <a:rPr kumimoji="1" lang="ja-JP" altLang="en-US" sz="1050" dirty="0" smtClean="0">
                <a:latin typeface="+mn-ea"/>
                <a:ea typeface="+mn-ea"/>
              </a:rPr>
              <a:t>（測定法により、算出される</a:t>
            </a:r>
            <a:r>
              <a:rPr kumimoji="1" lang="en-US" altLang="ja-JP" sz="1050" dirty="0" smtClean="0">
                <a:latin typeface="+mn-ea"/>
                <a:ea typeface="+mn-ea"/>
              </a:rPr>
              <a:t>RGC</a:t>
            </a:r>
            <a:r>
              <a:rPr kumimoji="1" lang="ja-JP" altLang="en-US" sz="1050" dirty="0" smtClean="0">
                <a:latin typeface="+mn-ea"/>
                <a:ea typeface="+mn-ea"/>
              </a:rPr>
              <a:t>数に差があることが証明された）</a:t>
            </a:r>
            <a:endParaRPr kumimoji="1" lang="en-US" altLang="ja-JP" sz="1050" dirty="0" smtClean="0">
              <a:latin typeface="+mn-ea"/>
              <a:ea typeface="+mn-ea"/>
            </a:endParaRPr>
          </a:p>
          <a:p>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34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9D10563-3CC0-F64E-A5F4-9F39B8D15304}" type="datetimeFigureOut">
              <a:rPr lang="en-US" smtClean="0"/>
              <a:t>5/27/17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1588245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D10563-3CC0-F64E-A5F4-9F39B8D15304}" type="datetimeFigureOut">
              <a:rPr lang="en-US" smtClean="0"/>
              <a:t>5/27/17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296511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D10563-3CC0-F64E-A5F4-9F39B8D15304}" type="datetimeFigureOut">
              <a:rPr lang="en-US" smtClean="0"/>
              <a:t>5/27/17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1311896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5/27/17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5/27/17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5/27/17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5/27/17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solidFill>
                  <a:prstClr val="white">
                    <a:tint val="75000"/>
                  </a:prstClr>
                </a:solidFill>
              </a:rPr>
              <a:pPr/>
              <a:t>5/27/17</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solidFill>
                  <a:prstClr val="white">
                    <a:tint val="75000"/>
                  </a:prstClr>
                </a:solidFill>
              </a:rPr>
              <a:pPr/>
              <a:t>5/27/17</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solidFill>
                  <a:prstClr val="white">
                    <a:tint val="75000"/>
                  </a:prstClr>
                </a:solidFill>
              </a:rPr>
              <a:pPr/>
              <a:t>5/27/17</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5/27/17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D10563-3CC0-F64E-A5F4-9F39B8D15304}" type="datetimeFigureOut">
              <a:rPr lang="en-US" smtClean="0"/>
              <a:t>5/27/17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4222518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ja-JP"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5/27/17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5/27/17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5/27/17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5/27/17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1501158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9D10563-3CC0-F64E-A5F4-9F39B8D15304}" type="datetimeFigureOut">
              <a:rPr lang="en-US" smtClean="0"/>
              <a:t>5/27/17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1341108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9D10563-3CC0-F64E-A5F4-9F39B8D15304}" type="datetimeFigureOut">
              <a:rPr lang="en-US" smtClean="0"/>
              <a:t>5/27/17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25746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9D10563-3CC0-F64E-A5F4-9F39B8D15304}" type="datetimeFigureOut">
              <a:rPr lang="en-US" smtClean="0"/>
              <a:t>5/27/17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1083347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5/27/17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1446804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5/27/17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480686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5/27/17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619876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5/27/17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16099086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ltLang="ja-JP"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solidFill>
                  <a:prstClr val="white">
                    <a:tint val="75000"/>
                  </a:prstClr>
                </a:solidFill>
              </a:rPr>
              <a:pPr/>
              <a:t>5/27/17</a:t>
            </a:fld>
            <a:endParaRPr lang="en-US">
              <a:solidFill>
                <a:prstClr val="white">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6766552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ja-JP" altLang="en-US" dirty="0" smtClean="0"/>
              <a:t>ハンフリー</a:t>
            </a:r>
            <a:r>
              <a:rPr lang="en-US" altLang="ja-JP" dirty="0" smtClean="0"/>
              <a:t>10-2</a:t>
            </a:r>
            <a:r>
              <a:rPr lang="ja-JP" altLang="en-US" dirty="0" smtClean="0"/>
              <a:t>と</a:t>
            </a:r>
            <a:r>
              <a:rPr lang="en-US" altLang="ja-JP" dirty="0" smtClean="0"/>
              <a:t>OCT</a:t>
            </a:r>
            <a:r>
              <a:rPr lang="ja-JP" altLang="en-US" dirty="0" smtClean="0"/>
              <a:t>から算出する網膜神経節細胞数</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21737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4565038"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6672391"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4565038"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6672391"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9" name="Straight Connector 8"/>
          <p:cNvCxnSpPr/>
          <p:nvPr/>
        </p:nvCxnSpPr>
        <p:spPr>
          <a:xfrm>
            <a:off x="1874889" y="3793521"/>
            <a:ext cx="855500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918467" y="0"/>
            <a:ext cx="0" cy="67347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74889" y="522515"/>
            <a:ext cx="1014773" cy="646331"/>
          </a:xfrm>
          <a:prstGeom prst="rect">
            <a:avLst/>
          </a:prstGeom>
          <a:noFill/>
        </p:spPr>
        <p:txBody>
          <a:bodyPr wrap="square" rtlCol="0">
            <a:spAutoFit/>
          </a:bodyPr>
          <a:lstStyle/>
          <a:p>
            <a:r>
              <a:rPr lang="en-US" dirty="0">
                <a:solidFill>
                  <a:prstClr val="white"/>
                </a:solidFill>
              </a:rPr>
              <a:t>30-2</a:t>
            </a:r>
          </a:p>
          <a:p>
            <a:endParaRPr lang="en-US" dirty="0">
              <a:solidFill>
                <a:prstClr val="white"/>
              </a:solidFill>
            </a:endParaRPr>
          </a:p>
        </p:txBody>
      </p:sp>
      <p:sp>
        <p:nvSpPr>
          <p:cNvPr id="10" name="Oval 9"/>
          <p:cNvSpPr/>
          <p:nvPr/>
        </p:nvSpPr>
        <p:spPr>
          <a:xfrm>
            <a:off x="8732443" y="800158"/>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2728949" y="77612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8732443"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2728949" y="2465986"/>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8732443"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8732443"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2749570" y="4259448"/>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2749570" y="594931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9" name="Oval 18"/>
          <p:cNvSpPr/>
          <p:nvPr/>
        </p:nvSpPr>
        <p:spPr>
          <a:xfrm>
            <a:off x="4565038"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0" name="Oval 19"/>
          <p:cNvSpPr/>
          <p:nvPr/>
        </p:nvSpPr>
        <p:spPr>
          <a:xfrm>
            <a:off x="6672391"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6672391" y="77612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2" name="Oval 21"/>
          <p:cNvSpPr/>
          <p:nvPr/>
        </p:nvSpPr>
        <p:spPr>
          <a:xfrm>
            <a:off x="4557711" y="80299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119079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874889" y="522514"/>
            <a:ext cx="1014773" cy="923330"/>
          </a:xfrm>
          <a:prstGeom prst="rect">
            <a:avLst/>
          </a:prstGeom>
          <a:noFill/>
        </p:spPr>
        <p:txBody>
          <a:bodyPr wrap="square" rtlCol="0">
            <a:spAutoFit/>
          </a:bodyPr>
          <a:lstStyle/>
          <a:p>
            <a:r>
              <a:rPr lang="en-US" dirty="0">
                <a:solidFill>
                  <a:prstClr val="white"/>
                </a:solidFill>
              </a:rPr>
              <a:t>10-2</a:t>
            </a:r>
          </a:p>
          <a:p>
            <a:r>
              <a:rPr lang="en-US" dirty="0">
                <a:solidFill>
                  <a:prstClr val="white"/>
                </a:solidFill>
              </a:rPr>
              <a:t>ideal</a:t>
            </a:r>
          </a:p>
          <a:p>
            <a:endParaRPr lang="en-US" dirty="0">
              <a:solidFill>
                <a:prstClr val="white"/>
              </a:solidFill>
            </a:endParaRPr>
          </a:p>
        </p:txBody>
      </p:sp>
      <p:grpSp>
        <p:nvGrpSpPr>
          <p:cNvPr id="23" name="Group 22"/>
          <p:cNvGrpSpPr/>
          <p:nvPr/>
        </p:nvGrpSpPr>
        <p:grpSpPr>
          <a:xfrm>
            <a:off x="4659086" y="2062676"/>
            <a:ext cx="3098863" cy="2439515"/>
            <a:chOff x="350889" y="0"/>
            <a:chExt cx="8555008" cy="6734752"/>
          </a:xfrm>
        </p:grpSpPr>
        <p:sp>
          <p:nvSpPr>
            <p:cNvPr id="4" name="Oval 3"/>
            <p:cNvSpPr/>
            <p:nvPr/>
          </p:nvSpPr>
          <p:spPr>
            <a:xfrm>
              <a:off x="3041038"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5148391"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3041038"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5148391"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8" name="Straight Connector 7"/>
            <p:cNvCxnSpPr/>
            <p:nvPr/>
          </p:nvCxnSpPr>
          <p:spPr>
            <a:xfrm>
              <a:off x="350889" y="3793521"/>
              <a:ext cx="855500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7208443" y="800158"/>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p:nvSpPr>
          <p:spPr>
            <a:xfrm>
              <a:off x="1204949" y="77612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7208443"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1204949" y="2465986"/>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7208443"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7208443"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1225570" y="4259448"/>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1225570" y="594931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3041038"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9" name="Oval 18"/>
            <p:cNvSpPr/>
            <p:nvPr/>
          </p:nvSpPr>
          <p:spPr>
            <a:xfrm>
              <a:off x="5148391"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0" name="Oval 19"/>
            <p:cNvSpPr/>
            <p:nvPr/>
          </p:nvSpPr>
          <p:spPr>
            <a:xfrm>
              <a:off x="5148391" y="77612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3033711" y="80299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22" name="Straight Connector 21"/>
            <p:cNvCxnSpPr/>
            <p:nvPr/>
          </p:nvCxnSpPr>
          <p:spPr>
            <a:xfrm>
              <a:off x="4394467" y="0"/>
              <a:ext cx="0" cy="67347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11191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874889" y="522514"/>
            <a:ext cx="1014773" cy="923330"/>
          </a:xfrm>
          <a:prstGeom prst="rect">
            <a:avLst/>
          </a:prstGeom>
          <a:noFill/>
        </p:spPr>
        <p:txBody>
          <a:bodyPr wrap="square" rtlCol="0">
            <a:spAutoFit/>
          </a:bodyPr>
          <a:lstStyle/>
          <a:p>
            <a:r>
              <a:rPr lang="en-US" dirty="0">
                <a:solidFill>
                  <a:prstClr val="white"/>
                </a:solidFill>
              </a:rPr>
              <a:t>10-2</a:t>
            </a:r>
          </a:p>
          <a:p>
            <a:r>
              <a:rPr lang="en-US" dirty="0">
                <a:solidFill>
                  <a:prstClr val="white"/>
                </a:solidFill>
              </a:rPr>
              <a:t>real</a:t>
            </a:r>
          </a:p>
          <a:p>
            <a:endParaRPr lang="en-US" dirty="0">
              <a:solidFill>
                <a:prstClr val="white"/>
              </a:solidFill>
            </a:endParaRPr>
          </a:p>
        </p:txBody>
      </p:sp>
      <p:grpSp>
        <p:nvGrpSpPr>
          <p:cNvPr id="23" name="Group 22"/>
          <p:cNvGrpSpPr/>
          <p:nvPr/>
        </p:nvGrpSpPr>
        <p:grpSpPr>
          <a:xfrm>
            <a:off x="4659086" y="2062676"/>
            <a:ext cx="3098863" cy="2439515"/>
            <a:chOff x="350889" y="0"/>
            <a:chExt cx="8555008" cy="6734752"/>
          </a:xfrm>
        </p:grpSpPr>
        <p:sp>
          <p:nvSpPr>
            <p:cNvPr id="4" name="Oval 3"/>
            <p:cNvSpPr/>
            <p:nvPr/>
          </p:nvSpPr>
          <p:spPr>
            <a:xfrm>
              <a:off x="3041038"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5148391"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3041038"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5148391"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8" name="Straight Connector 7"/>
            <p:cNvCxnSpPr/>
            <p:nvPr/>
          </p:nvCxnSpPr>
          <p:spPr>
            <a:xfrm>
              <a:off x="350889" y="3793521"/>
              <a:ext cx="855500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7208443" y="800158"/>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p:nvSpPr>
          <p:spPr>
            <a:xfrm>
              <a:off x="1204949" y="77612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7208443"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1204949" y="2465986"/>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7208443"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7208443"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1225570" y="4259448"/>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1225570" y="594931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3041038"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9" name="Oval 18"/>
            <p:cNvSpPr/>
            <p:nvPr/>
          </p:nvSpPr>
          <p:spPr>
            <a:xfrm>
              <a:off x="5148391"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0" name="Oval 19"/>
            <p:cNvSpPr/>
            <p:nvPr/>
          </p:nvSpPr>
          <p:spPr>
            <a:xfrm>
              <a:off x="5148391" y="77612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3033711" y="80299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22" name="Straight Connector 21"/>
            <p:cNvCxnSpPr/>
            <p:nvPr/>
          </p:nvCxnSpPr>
          <p:spPr>
            <a:xfrm>
              <a:off x="4394467" y="0"/>
              <a:ext cx="0" cy="67347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5" name="Oval 24"/>
          <p:cNvSpPr/>
          <p:nvPr/>
        </p:nvSpPr>
        <p:spPr>
          <a:xfrm>
            <a:off x="5338340" y="2644188"/>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6" name="Oval 25"/>
          <p:cNvSpPr/>
          <p:nvPr/>
        </p:nvSpPr>
        <p:spPr>
          <a:xfrm>
            <a:off x="4557709" y="263250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p:nvSpPr>
        <p:spPr>
          <a:xfrm>
            <a:off x="4516457" y="1912173"/>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8" name="Oval 27"/>
          <p:cNvSpPr/>
          <p:nvPr/>
        </p:nvSpPr>
        <p:spPr>
          <a:xfrm>
            <a:off x="5287924" y="193207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Oval 28"/>
          <p:cNvSpPr/>
          <p:nvPr/>
        </p:nvSpPr>
        <p:spPr>
          <a:xfrm>
            <a:off x="6927981" y="2678471"/>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0" name="Oval 29"/>
          <p:cNvSpPr/>
          <p:nvPr/>
        </p:nvSpPr>
        <p:spPr>
          <a:xfrm>
            <a:off x="6147350" y="2666783"/>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1" name="Oval 30"/>
          <p:cNvSpPr/>
          <p:nvPr/>
        </p:nvSpPr>
        <p:spPr>
          <a:xfrm>
            <a:off x="6106098" y="1946456"/>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2" name="Oval 31"/>
          <p:cNvSpPr/>
          <p:nvPr/>
        </p:nvSpPr>
        <p:spPr>
          <a:xfrm>
            <a:off x="6877565" y="1966353"/>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3" name="Oval 32"/>
          <p:cNvSpPr/>
          <p:nvPr/>
        </p:nvSpPr>
        <p:spPr>
          <a:xfrm>
            <a:off x="5359212" y="4088241"/>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4" name="Oval 33"/>
          <p:cNvSpPr/>
          <p:nvPr/>
        </p:nvSpPr>
        <p:spPr>
          <a:xfrm>
            <a:off x="4578581" y="4076553"/>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5" name="Oval 34"/>
          <p:cNvSpPr/>
          <p:nvPr/>
        </p:nvSpPr>
        <p:spPr>
          <a:xfrm>
            <a:off x="4537329" y="3356226"/>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6" name="Oval 35"/>
          <p:cNvSpPr/>
          <p:nvPr/>
        </p:nvSpPr>
        <p:spPr>
          <a:xfrm>
            <a:off x="5308796" y="3376123"/>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7" name="Oval 36"/>
          <p:cNvSpPr/>
          <p:nvPr/>
        </p:nvSpPr>
        <p:spPr>
          <a:xfrm>
            <a:off x="6925681" y="413905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8" name="Oval 37"/>
          <p:cNvSpPr/>
          <p:nvPr/>
        </p:nvSpPr>
        <p:spPr>
          <a:xfrm>
            <a:off x="6145050" y="412736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9" name="Oval 38"/>
          <p:cNvSpPr/>
          <p:nvPr/>
        </p:nvSpPr>
        <p:spPr>
          <a:xfrm>
            <a:off x="6103798" y="3407035"/>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0" name="Oval 39"/>
          <p:cNvSpPr/>
          <p:nvPr/>
        </p:nvSpPr>
        <p:spPr>
          <a:xfrm>
            <a:off x="6875265" y="342693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97578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300234" y="3125059"/>
            <a:ext cx="282100" cy="28210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6342183" y="3141771"/>
            <a:ext cx="282100" cy="28210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5300234" y="4163170"/>
            <a:ext cx="282100" cy="28210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6325474" y="4163170"/>
            <a:ext cx="282100" cy="28210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9" name="Straight Connector 8"/>
          <p:cNvCxnSpPr/>
          <p:nvPr/>
        </p:nvCxnSpPr>
        <p:spPr>
          <a:xfrm>
            <a:off x="1874889" y="3793521"/>
            <a:ext cx="8555008"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918467" y="0"/>
            <a:ext cx="0" cy="6734752"/>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74889" y="522514"/>
            <a:ext cx="1014773" cy="923330"/>
          </a:xfrm>
          <a:prstGeom prst="rect">
            <a:avLst/>
          </a:prstGeom>
          <a:noFill/>
        </p:spPr>
        <p:txBody>
          <a:bodyPr wrap="square" rtlCol="0">
            <a:spAutoFit/>
          </a:bodyPr>
          <a:lstStyle/>
          <a:p>
            <a:r>
              <a:rPr lang="en-US" dirty="0">
                <a:solidFill>
                  <a:prstClr val="white"/>
                </a:solidFill>
              </a:rPr>
              <a:t>10-2</a:t>
            </a:r>
            <a:r>
              <a:rPr lang="ja-JP" altLang="en-US">
                <a:solidFill>
                  <a:prstClr val="white"/>
                </a:solidFill>
              </a:rPr>
              <a:t>の理想</a:t>
            </a:r>
            <a:endParaRPr lang="en-US" dirty="0">
              <a:solidFill>
                <a:prstClr val="white"/>
              </a:solidFill>
            </a:endParaRPr>
          </a:p>
          <a:p>
            <a:endParaRPr lang="en-US" dirty="0">
              <a:solidFill>
                <a:prstClr val="white"/>
              </a:solidFill>
            </a:endParaRPr>
          </a:p>
        </p:txBody>
      </p:sp>
    </p:spTree>
    <p:extLst>
      <p:ext uri="{BB962C8B-B14F-4D97-AF65-F5344CB8AC3E}">
        <p14:creationId xmlns:p14="http://schemas.microsoft.com/office/powerpoint/2010/main" val="1464078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Box 2"/>
          <p:cNvSpPr txBox="1"/>
          <p:nvPr/>
        </p:nvSpPr>
        <p:spPr>
          <a:xfrm>
            <a:off x="4031973" y="2721114"/>
            <a:ext cx="4128053" cy="707886"/>
          </a:xfrm>
          <a:prstGeom prst="rect">
            <a:avLst/>
          </a:prstGeom>
          <a:noFill/>
        </p:spPr>
        <p:txBody>
          <a:bodyPr wrap="none" rtlCol="0">
            <a:spAutoFit/>
          </a:bodyPr>
          <a:lstStyle/>
          <a:p>
            <a:r>
              <a:rPr lang="en-US" sz="4000" smtClean="0"/>
              <a:t>dB = 10*log10(1/L)</a:t>
            </a:r>
            <a:endParaRPr lang="en-US" sz="4000"/>
          </a:p>
        </p:txBody>
      </p:sp>
      <p:sp>
        <p:nvSpPr>
          <p:cNvPr id="5" name="TextBox 4"/>
          <p:cNvSpPr txBox="1"/>
          <p:nvPr/>
        </p:nvSpPr>
        <p:spPr>
          <a:xfrm>
            <a:off x="4031973" y="4459426"/>
            <a:ext cx="4402900" cy="707886"/>
          </a:xfrm>
          <a:prstGeom prst="rect">
            <a:avLst/>
          </a:prstGeom>
          <a:noFill/>
        </p:spPr>
        <p:txBody>
          <a:bodyPr wrap="square" rtlCol="0">
            <a:spAutoFit/>
          </a:bodyPr>
          <a:lstStyle/>
          <a:p>
            <a:r>
              <a:rPr lang="en-US" sz="4000" dirty="0" smtClean="0"/>
              <a:t>1/L </a:t>
            </a:r>
            <a:r>
              <a:rPr lang="en-US" sz="4000" smtClean="0"/>
              <a:t>= 10^dB/10 </a:t>
            </a:r>
            <a:endParaRPr lang="en-US" sz="4000" dirty="0"/>
          </a:p>
        </p:txBody>
      </p:sp>
    </p:spTree>
    <p:extLst>
      <p:ext uri="{BB962C8B-B14F-4D97-AF65-F5344CB8AC3E}">
        <p14:creationId xmlns:p14="http://schemas.microsoft.com/office/powerpoint/2010/main" val="1004926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a:t>
            </a:r>
            <a:r>
              <a:rPr lang="en-US" dirty="0"/>
              <a:t>vs RGC from HFA10-2 &amp; OCT (n=336)</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4128" y="2130591"/>
            <a:ext cx="5356726" cy="401754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11" y="2130591"/>
            <a:ext cx="5356726" cy="4017545"/>
          </a:xfrm>
          <a:prstGeom prst="rect">
            <a:avLst/>
          </a:prstGeom>
        </p:spPr>
      </p:pic>
    </p:spTree>
    <p:extLst>
      <p:ext uri="{BB962C8B-B14F-4D97-AF65-F5344CB8AC3E}">
        <p14:creationId xmlns:p14="http://schemas.microsoft.com/office/powerpoint/2010/main" val="14148867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 vs RGC from HFA10-2</a:t>
            </a:r>
            <a:r>
              <a:rPr lang="en-US" dirty="0"/>
              <a:t> &amp;</a:t>
            </a:r>
            <a:r>
              <a:rPr lang="en-US" dirty="0" smtClean="0"/>
              <a:t> OCT</a:t>
            </a:r>
            <a:r>
              <a:rPr lang="en-US" dirty="0"/>
              <a:t> </a:t>
            </a:r>
            <a:r>
              <a:rPr lang="en-US" dirty="0" smtClean="0"/>
              <a:t>(n=336)</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469" y="1690688"/>
            <a:ext cx="5693044" cy="42697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1" y="1690688"/>
            <a:ext cx="5693044" cy="4269783"/>
          </a:xfrm>
          <a:prstGeom prst="rect">
            <a:avLst/>
          </a:prstGeom>
        </p:spPr>
      </p:pic>
    </p:spTree>
    <p:extLst>
      <p:ext uri="{BB962C8B-B14F-4D97-AF65-F5344CB8AC3E}">
        <p14:creationId xmlns:p14="http://schemas.microsoft.com/office/powerpoint/2010/main" val="402745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Bland Altman RGC_HFA10-2, RGC_OCT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2747" b="31472"/>
          <a:stretch/>
        </p:blipFill>
        <p:spPr>
          <a:xfrm>
            <a:off x="1415105" y="1704200"/>
            <a:ext cx="9434815" cy="4368800"/>
          </a:xfrm>
          <a:prstGeom prst="rect">
            <a:avLst/>
          </a:prstGeom>
        </p:spPr>
      </p:pic>
      <p:sp>
        <p:nvSpPr>
          <p:cNvPr id="5" name="TextBox 4"/>
          <p:cNvSpPr txBox="1"/>
          <p:nvPr/>
        </p:nvSpPr>
        <p:spPr>
          <a:xfrm>
            <a:off x="4981755" y="1242535"/>
            <a:ext cx="2228495" cy="461665"/>
          </a:xfrm>
          <a:prstGeom prst="rect">
            <a:avLst/>
          </a:prstGeom>
          <a:noFill/>
        </p:spPr>
        <p:txBody>
          <a:bodyPr wrap="none" rtlCol="0">
            <a:spAutoFit/>
          </a:bodyPr>
          <a:lstStyle/>
          <a:p>
            <a:pPr algn="ctr"/>
            <a:r>
              <a:rPr kumimoji="1" lang="en-US" altLang="ja-JP" sz="2400" dirty="0">
                <a:effectLst>
                  <a:outerShdw blurRad="38100" dist="38100" dir="2700000" algn="tl">
                    <a:srgbClr val="000000">
                      <a:alpha val="43137"/>
                    </a:srgbClr>
                  </a:outerShdw>
                </a:effectLst>
                <a:latin typeface="+mj-lt"/>
              </a:rPr>
              <a:t>Bland Altman</a:t>
            </a:r>
            <a:r>
              <a:rPr kumimoji="1" lang="ja-JP" altLang="en-US" sz="2400" dirty="0">
                <a:effectLst>
                  <a:outerShdw blurRad="38100" dist="38100" dir="2700000" algn="tl">
                    <a:srgbClr val="000000">
                      <a:alpha val="43137"/>
                    </a:srgbClr>
                  </a:outerShdw>
                </a:effectLst>
                <a:latin typeface="+mj-lt"/>
              </a:rPr>
              <a:t>法</a:t>
            </a:r>
            <a:endParaRPr lang="en-US" sz="2400" dirty="0">
              <a:latin typeface="+mj-lt"/>
            </a:endParaRPr>
          </a:p>
        </p:txBody>
      </p:sp>
    </p:spTree>
    <p:extLst>
      <p:ext uri="{BB962C8B-B14F-4D97-AF65-F5344CB8AC3E}">
        <p14:creationId xmlns:p14="http://schemas.microsoft.com/office/powerpoint/2010/main" val="19928934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80" y="1704199"/>
            <a:ext cx="8365043" cy="4189898"/>
          </a:xfrm>
          <a:prstGeom prst="rect">
            <a:avLst/>
          </a:prstGeom>
        </p:spPr>
      </p:pic>
      <p:sp>
        <p:nvSpPr>
          <p:cNvPr id="6" name="TextBox 5"/>
          <p:cNvSpPr txBox="1"/>
          <p:nvPr/>
        </p:nvSpPr>
        <p:spPr>
          <a:xfrm>
            <a:off x="4981755" y="1242535"/>
            <a:ext cx="2228495" cy="461665"/>
          </a:xfrm>
          <a:prstGeom prst="rect">
            <a:avLst/>
          </a:prstGeom>
          <a:noFill/>
        </p:spPr>
        <p:txBody>
          <a:bodyPr wrap="none" rtlCol="0">
            <a:spAutoFit/>
          </a:bodyPr>
          <a:lstStyle/>
          <a:p>
            <a:pPr algn="ctr"/>
            <a:r>
              <a:rPr kumimoji="1" lang="en-US" altLang="ja-JP" sz="2400" b="1" dirty="0">
                <a:effectLst>
                  <a:outerShdw blurRad="38100" dist="38100" dir="2700000" algn="tl">
                    <a:srgbClr val="000000">
                      <a:alpha val="43137"/>
                    </a:srgbClr>
                  </a:outerShdw>
                </a:effectLst>
              </a:rPr>
              <a:t>Bland Altman</a:t>
            </a:r>
            <a:r>
              <a:rPr kumimoji="1" lang="ja-JP" altLang="en-US" sz="2400" b="1" dirty="0">
                <a:effectLst>
                  <a:outerShdw blurRad="38100" dist="38100" dir="2700000" algn="tl">
                    <a:srgbClr val="000000">
                      <a:alpha val="43137"/>
                    </a:srgbClr>
                  </a:outerShdw>
                </a:effectLst>
              </a:rPr>
              <a:t>法</a:t>
            </a:r>
            <a:endParaRPr lang="en-US" sz="2400" b="1" dirty="0"/>
          </a:p>
        </p:txBody>
      </p:sp>
      <p:sp>
        <p:nvSpPr>
          <p:cNvPr id="7" name="タイトル 2"/>
          <p:cNvSpPr>
            <a:spLocks noGrp="1"/>
          </p:cNvSpPr>
          <p:nvPr>
            <p:ph type="title"/>
          </p:nvPr>
        </p:nvSpPr>
        <p:spPr>
          <a:xfrm>
            <a:off x="1905000" y="398633"/>
            <a:ext cx="8382000" cy="665162"/>
          </a:xfrm>
        </p:spPr>
        <p:txBody>
          <a:bodyPr>
            <a:normAutofit fontScale="90000"/>
          </a:bodyPr>
          <a:lstStyle/>
          <a:p>
            <a:pPr algn="ctr"/>
            <a:r>
              <a:rPr lang="en-US" dirty="0"/>
              <a:t>Bland Altman </a:t>
            </a:r>
            <a:r>
              <a:rPr lang="en-US" dirty="0" smtClean="0"/>
              <a:t>RGC_HFA30-2</a:t>
            </a:r>
            <a:r>
              <a:rPr lang="en-US" dirty="0"/>
              <a:t>, </a:t>
            </a:r>
            <a:r>
              <a:rPr lang="en-US" dirty="0" smtClean="0"/>
              <a:t>RGC_OCT</a:t>
            </a:r>
            <a:endParaRPr kumimoji="1" lang="ja-JP" altLang="en-US" dirty="0"/>
          </a:p>
        </p:txBody>
      </p:sp>
      <p:sp>
        <p:nvSpPr>
          <p:cNvPr id="2" name="TextBox 1"/>
          <p:cNvSpPr txBox="1"/>
          <p:nvPr/>
        </p:nvSpPr>
        <p:spPr>
          <a:xfrm>
            <a:off x="8806466" y="6165169"/>
            <a:ext cx="2961067" cy="369332"/>
          </a:xfrm>
          <a:prstGeom prst="rect">
            <a:avLst/>
          </a:prstGeom>
          <a:noFill/>
        </p:spPr>
        <p:txBody>
          <a:bodyPr wrap="none" rtlCol="0">
            <a:spAutoFit/>
          </a:bodyPr>
          <a:lstStyle/>
          <a:p>
            <a:r>
              <a:rPr lang="ja-JP" altLang="en-US" dirty="0" smtClean="0"/>
              <a:t>田邉ら　日本視野学会</a:t>
            </a:r>
            <a:r>
              <a:rPr lang="en-US" altLang="ja-JP" dirty="0" smtClean="0"/>
              <a:t>2017</a:t>
            </a:r>
            <a:endParaRPr lang="en-US" dirty="0"/>
          </a:p>
        </p:txBody>
      </p:sp>
    </p:spTree>
    <p:extLst>
      <p:ext uri="{BB962C8B-B14F-4D97-AF65-F5344CB8AC3E}">
        <p14:creationId xmlns:p14="http://schemas.microsoft.com/office/powerpoint/2010/main" val="931995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RGC_HFA30-2 (n = 67)</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966" y="2106048"/>
            <a:ext cx="8729093" cy="4372244"/>
          </a:xfrm>
          <a:prstGeom prst="rect">
            <a:avLst/>
          </a:prstGeom>
        </p:spPr>
      </p:pic>
    </p:spTree>
    <p:extLst>
      <p:ext uri="{BB962C8B-B14F-4D97-AF65-F5344CB8AC3E}">
        <p14:creationId xmlns:p14="http://schemas.microsoft.com/office/powerpoint/2010/main" val="203666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900" y="1752600"/>
            <a:ext cx="11252200" cy="3340100"/>
          </a:xfrm>
          <a:prstGeom prst="rect">
            <a:avLst/>
          </a:prstGeom>
        </p:spPr>
      </p:pic>
    </p:spTree>
    <p:extLst>
      <p:ext uri="{BB962C8B-B14F-4D97-AF65-F5344CB8AC3E}">
        <p14:creationId xmlns:p14="http://schemas.microsoft.com/office/powerpoint/2010/main" val="19617201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MD10-2 (n= 67)</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15423"/>
            <a:ext cx="5846305" cy="4384729"/>
          </a:xfrm>
          <a:prstGeom prst="rect">
            <a:avLst/>
          </a:prstGeom>
        </p:spPr>
      </p:pic>
      <p:sp>
        <p:nvSpPr>
          <p:cNvPr id="7" name="TextBox 6"/>
          <p:cNvSpPr txBox="1"/>
          <p:nvPr/>
        </p:nvSpPr>
        <p:spPr>
          <a:xfrm>
            <a:off x="6493789" y="3719593"/>
            <a:ext cx="3704096" cy="1200329"/>
          </a:xfrm>
          <a:prstGeom prst="rect">
            <a:avLst/>
          </a:prstGeom>
          <a:noFill/>
        </p:spPr>
        <p:txBody>
          <a:bodyPr wrap="square" rtlCol="0">
            <a:spAutoFit/>
          </a:bodyPr>
          <a:lstStyle/>
          <a:p>
            <a:r>
              <a:rPr lang="en-US" sz="2400" dirty="0" smtClean="0"/>
              <a:t>RGC_HFA10-2 vs RGC_OCT</a:t>
            </a:r>
          </a:p>
          <a:p>
            <a:r>
              <a:rPr lang="en-US" sz="2400" dirty="0" smtClean="0"/>
              <a:t>R </a:t>
            </a:r>
            <a:r>
              <a:rPr lang="mr-IN" sz="2400" dirty="0" smtClean="0"/>
              <a:t>=</a:t>
            </a:r>
            <a:r>
              <a:rPr lang="en-US" sz="2400" dirty="0" smtClean="0"/>
              <a:t> </a:t>
            </a:r>
            <a:r>
              <a:rPr lang="mr-IN" sz="2400" dirty="0" smtClean="0"/>
              <a:t>0.9175</a:t>
            </a:r>
            <a:endParaRPr lang="en-US" sz="2400" dirty="0" smtClean="0"/>
          </a:p>
          <a:p>
            <a:r>
              <a:rPr lang="en-US" sz="2400" dirty="0" smtClean="0"/>
              <a:t>P </a:t>
            </a:r>
            <a:r>
              <a:rPr lang="mr-IN" sz="2400" dirty="0" smtClean="0"/>
              <a:t>=</a:t>
            </a:r>
            <a:r>
              <a:rPr lang="en-US" sz="2400" dirty="0" smtClean="0"/>
              <a:t> </a:t>
            </a:r>
            <a:r>
              <a:rPr lang="mr-IN" sz="2400" dirty="0" smtClean="0"/>
              <a:t>1.0069e-27</a:t>
            </a:r>
            <a:endParaRPr lang="en-US" sz="2400" dirty="0"/>
          </a:p>
        </p:txBody>
      </p:sp>
    </p:spTree>
    <p:extLst>
      <p:ext uri="{BB962C8B-B14F-4D97-AF65-F5344CB8AC3E}">
        <p14:creationId xmlns:p14="http://schemas.microsoft.com/office/powerpoint/2010/main" val="3215679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RGC_HFA10-2 vs </a:t>
            </a:r>
            <a:r>
              <a:rPr lang="en-US" dirty="0" smtClean="0"/>
              <a:t>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31651"/>
            <a:ext cx="5873749" cy="4405312"/>
          </a:xfrm>
          <a:prstGeom prst="rect">
            <a:avLst/>
          </a:prstGeom>
        </p:spPr>
      </p:pic>
      <p:sp>
        <p:nvSpPr>
          <p:cNvPr id="5" name="TextBox 4"/>
          <p:cNvSpPr txBox="1"/>
          <p:nvPr/>
        </p:nvSpPr>
        <p:spPr>
          <a:xfrm>
            <a:off x="6493789" y="3719593"/>
            <a:ext cx="3704096" cy="1200329"/>
          </a:xfrm>
          <a:prstGeom prst="rect">
            <a:avLst/>
          </a:prstGeom>
          <a:noFill/>
        </p:spPr>
        <p:txBody>
          <a:bodyPr wrap="square" rtlCol="0">
            <a:spAutoFit/>
          </a:bodyPr>
          <a:lstStyle/>
          <a:p>
            <a:r>
              <a:rPr lang="en-US" sz="2400" dirty="0" smtClean="0"/>
              <a:t>RGC_HFA10-2 vs MD30-2</a:t>
            </a:r>
          </a:p>
          <a:p>
            <a:r>
              <a:rPr lang="en-US" sz="2400" dirty="0" smtClean="0"/>
              <a:t>R </a:t>
            </a:r>
            <a:r>
              <a:rPr lang="mr-IN" sz="2400" dirty="0" smtClean="0"/>
              <a:t>=</a:t>
            </a:r>
            <a:r>
              <a:rPr lang="en-US" sz="2400" dirty="0" smtClean="0"/>
              <a:t> </a:t>
            </a:r>
            <a:r>
              <a:rPr lang="mr-IN" sz="2400" dirty="0" smtClean="0"/>
              <a:t>0.</a:t>
            </a:r>
            <a:r>
              <a:rPr lang="en-US" sz="2400" dirty="0" smtClean="0"/>
              <a:t>787</a:t>
            </a:r>
          </a:p>
          <a:p>
            <a:r>
              <a:rPr lang="en-US" sz="2400" dirty="0" smtClean="0"/>
              <a:t>P </a:t>
            </a:r>
            <a:r>
              <a:rPr lang="mr-IN" sz="2400" dirty="0" smtClean="0"/>
              <a:t>=</a:t>
            </a:r>
            <a:r>
              <a:rPr lang="en-US" sz="2400" dirty="0" smtClean="0"/>
              <a:t> </a:t>
            </a:r>
            <a:r>
              <a:rPr lang="mr-IN" sz="2400" dirty="0" smtClean="0"/>
              <a:t>1.0069e-27</a:t>
            </a:r>
            <a:endParaRPr lang="en-US" sz="2400" dirty="0"/>
          </a:p>
        </p:txBody>
      </p:sp>
    </p:spTree>
    <p:extLst>
      <p:ext uri="{BB962C8B-B14F-4D97-AF65-F5344CB8AC3E}">
        <p14:creationId xmlns:p14="http://schemas.microsoft.com/office/powerpoint/2010/main" val="1758231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RGC_HFA30-2</a:t>
            </a:r>
            <a:r>
              <a:rPr lang="en-US" dirty="0"/>
              <a:t> </a:t>
            </a:r>
            <a:r>
              <a:rPr lang="en-US" dirty="0" smtClean="0"/>
              <a:t>vs 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723" y="2076771"/>
            <a:ext cx="5875580" cy="4406686"/>
          </a:xfrm>
          <a:prstGeom prst="rect">
            <a:avLst/>
          </a:prstGeom>
        </p:spPr>
      </p:pic>
      <p:sp>
        <p:nvSpPr>
          <p:cNvPr id="6" name="TextBox 5"/>
          <p:cNvSpPr txBox="1"/>
          <p:nvPr/>
        </p:nvSpPr>
        <p:spPr>
          <a:xfrm>
            <a:off x="9701939" y="4049281"/>
            <a:ext cx="1342034" cy="461665"/>
          </a:xfrm>
          <a:prstGeom prst="rect">
            <a:avLst/>
          </a:prstGeom>
          <a:noFill/>
        </p:spPr>
        <p:txBody>
          <a:bodyPr wrap="none" rtlCol="0">
            <a:spAutoFit/>
          </a:bodyPr>
          <a:lstStyle/>
          <a:p>
            <a:r>
              <a:rPr lang="en-US" sz="2400" smtClean="0"/>
              <a:t>R = 0.916</a:t>
            </a:r>
            <a:endParaRPr lang="en-US" sz="2400"/>
          </a:p>
        </p:txBody>
      </p:sp>
    </p:spTree>
    <p:extLst>
      <p:ext uri="{BB962C8B-B14F-4D97-AF65-F5344CB8AC3E}">
        <p14:creationId xmlns:p14="http://schemas.microsoft.com/office/powerpoint/2010/main" val="1025565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36583329"/>
              </p:ext>
            </p:extLst>
          </p:nvPr>
        </p:nvGraphicFramePr>
        <p:xfrm>
          <a:off x="4071487" y="1825623"/>
          <a:ext cx="4049026" cy="4351342"/>
        </p:xfrm>
        <a:graphic>
          <a:graphicData uri="http://schemas.openxmlformats.org/drawingml/2006/table">
            <a:tbl>
              <a:tblPr/>
              <a:tblGrid>
                <a:gridCol w="238178"/>
                <a:gridCol w="238178"/>
                <a:gridCol w="238178"/>
                <a:gridCol w="238178"/>
                <a:gridCol w="238178"/>
                <a:gridCol w="238178"/>
                <a:gridCol w="238178"/>
                <a:gridCol w="238178"/>
                <a:gridCol w="238178"/>
                <a:gridCol w="238178"/>
                <a:gridCol w="238178"/>
                <a:gridCol w="238178"/>
                <a:gridCol w="238178"/>
                <a:gridCol w="238178"/>
                <a:gridCol w="238178"/>
                <a:gridCol w="238178"/>
                <a:gridCol w="238178"/>
              </a:tblGrid>
              <a:tr h="229018">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r>
                        <a:rPr lang="it-IT" sz="1050" b="0" i="0" u="none" strike="noStrike">
                          <a:solidFill>
                            <a:srgbClr val="000000"/>
                          </a:solidFill>
                          <a:effectLst/>
                          <a:latin typeface="Calibri" charset="0"/>
                        </a:rPr>
                        <a:t>27°</a:t>
                      </a:r>
                    </a:p>
                  </a:txBody>
                  <a:tcPr marL="9161" marR="9161" marT="9161" marB="0" anchor="ctr">
                    <a:lnL>
                      <a:noFill/>
                    </a:lnL>
                    <a:lnR>
                      <a:noFill/>
                    </a:lnR>
                    <a:lnT>
                      <a:noFill/>
                    </a:lnT>
                    <a:lnB>
                      <a:noFill/>
                    </a:lnB>
                  </a:tcPr>
                </a:tc>
                <a:tc>
                  <a:txBody>
                    <a:bodyPr/>
                    <a:lstStyle/>
                    <a:p>
                      <a:pPr algn="ctr" fontAlgn="ctr"/>
                      <a:r>
                        <a:rPr lang="it-IT" sz="1050" b="0" i="0" u="none" strike="noStrike">
                          <a:solidFill>
                            <a:srgbClr val="000000"/>
                          </a:solidFill>
                          <a:effectLst/>
                          <a:latin typeface="Calibri" charset="0"/>
                        </a:rPr>
                        <a:t>21°</a:t>
                      </a:r>
                    </a:p>
                  </a:txBody>
                  <a:tcPr marL="9161" marR="9161" marT="9161" marB="0" anchor="ctr">
                    <a:lnL>
                      <a:noFill/>
                    </a:lnL>
                    <a:lnR>
                      <a:noFill/>
                    </a:lnR>
                    <a:lnT>
                      <a:noFill/>
                    </a:lnT>
                    <a:lnB>
                      <a:noFill/>
                    </a:lnB>
                  </a:tcPr>
                </a:tc>
                <a:tc>
                  <a:txBody>
                    <a:bodyPr/>
                    <a:lstStyle/>
                    <a:p>
                      <a:pPr algn="ctr" fontAlgn="ctr"/>
                      <a:r>
                        <a:rPr lang="it-IT" sz="1050" b="0" i="0" u="none" strike="noStrike">
                          <a:solidFill>
                            <a:srgbClr val="000000"/>
                          </a:solidFill>
                          <a:effectLst/>
                          <a:latin typeface="Calibri" charset="0"/>
                        </a:rPr>
                        <a:t>15°</a:t>
                      </a:r>
                    </a:p>
                  </a:txBody>
                  <a:tcPr marL="9161" marR="9161" marT="9161" marB="0" anchor="ctr">
                    <a:lnL>
                      <a:noFill/>
                    </a:lnL>
                    <a:lnR>
                      <a:noFill/>
                    </a:lnR>
                    <a:lnT>
                      <a:noFill/>
                    </a:lnT>
                    <a:lnB>
                      <a:noFill/>
                    </a:lnB>
                  </a:tcPr>
                </a:tc>
                <a:tc>
                  <a:txBody>
                    <a:bodyPr/>
                    <a:lstStyle/>
                    <a:p>
                      <a:pPr algn="ctr" fontAlgn="ctr"/>
                      <a:r>
                        <a:rPr lang="it-IT" sz="1050" b="0" i="0" u="none" strike="noStrike">
                          <a:solidFill>
                            <a:srgbClr val="000000"/>
                          </a:solidFill>
                          <a:effectLst/>
                          <a:latin typeface="Calibri" charset="0"/>
                        </a:rPr>
                        <a:t>9°</a:t>
                      </a:r>
                    </a:p>
                  </a:txBody>
                  <a:tcPr marL="9161" marR="9161" marT="9161" marB="0" anchor="ctr">
                    <a:lnL>
                      <a:noFill/>
                    </a:lnL>
                    <a:lnR>
                      <a:noFill/>
                    </a:lnR>
                    <a:lnT>
                      <a:noFill/>
                    </a:lnT>
                    <a:lnB>
                      <a:noFill/>
                    </a:lnB>
                  </a:tcPr>
                </a:tc>
                <a:tc>
                  <a:txBody>
                    <a:bodyPr/>
                    <a:lstStyle/>
                    <a:p>
                      <a:pPr algn="ctr" fontAlgn="ctr"/>
                      <a:r>
                        <a:rPr lang="it-IT" sz="1050" b="0" i="0" u="none" strike="noStrike">
                          <a:solidFill>
                            <a:srgbClr val="000000"/>
                          </a:solidFill>
                          <a:effectLst/>
                          <a:latin typeface="Calibri" charset="0"/>
                        </a:rPr>
                        <a:t>7°</a:t>
                      </a:r>
                    </a:p>
                  </a:txBody>
                  <a:tcPr marL="9161" marR="9161" marT="9161" marB="0" anchor="ctr">
                    <a:lnL>
                      <a:noFill/>
                    </a:lnL>
                    <a:lnR>
                      <a:noFill/>
                    </a:lnR>
                    <a:lnT>
                      <a:noFill/>
                    </a:lnT>
                    <a:lnB>
                      <a:noFill/>
                    </a:lnB>
                  </a:tcPr>
                </a:tc>
                <a:tc>
                  <a:txBody>
                    <a:bodyPr/>
                    <a:lstStyle/>
                    <a:p>
                      <a:pPr algn="ctr" fontAlgn="ctr"/>
                      <a:r>
                        <a:rPr lang="it-IT" sz="1050" b="0" i="0" u="none" strike="noStrike">
                          <a:solidFill>
                            <a:srgbClr val="000000"/>
                          </a:solidFill>
                          <a:effectLst/>
                          <a:latin typeface="Calibri" charset="0"/>
                        </a:rPr>
                        <a:t>5°</a:t>
                      </a:r>
                    </a:p>
                  </a:txBody>
                  <a:tcPr marL="9161" marR="9161" marT="9161" marB="0" anchor="ctr">
                    <a:lnL>
                      <a:noFill/>
                    </a:lnL>
                    <a:lnR>
                      <a:noFill/>
                    </a:lnR>
                    <a:lnT>
                      <a:noFill/>
                    </a:lnT>
                    <a:lnB>
                      <a:noFill/>
                    </a:lnB>
                  </a:tcPr>
                </a:tc>
                <a:tc>
                  <a:txBody>
                    <a:bodyPr/>
                    <a:lstStyle/>
                    <a:p>
                      <a:pPr algn="ctr" fontAlgn="ctr"/>
                      <a:r>
                        <a:rPr lang="it-IT" sz="1050" b="0" i="0" u="none" strike="noStrike">
                          <a:solidFill>
                            <a:srgbClr val="000000"/>
                          </a:solidFill>
                          <a:effectLst/>
                          <a:latin typeface="Calibri" charset="0"/>
                        </a:rPr>
                        <a:t>3°</a:t>
                      </a:r>
                    </a:p>
                  </a:txBody>
                  <a:tcPr marL="9161" marR="9161" marT="9161" marB="0" anchor="ctr">
                    <a:lnL>
                      <a:noFill/>
                    </a:lnL>
                    <a:lnR>
                      <a:noFill/>
                    </a:lnR>
                    <a:lnT>
                      <a:noFill/>
                    </a:lnT>
                    <a:lnB>
                      <a:noFill/>
                    </a:lnB>
                  </a:tcPr>
                </a:tc>
                <a:tc>
                  <a:txBody>
                    <a:bodyPr/>
                    <a:lstStyle/>
                    <a:p>
                      <a:pPr algn="ctr" fontAlgn="ctr"/>
                      <a:r>
                        <a:rPr lang="it-IT" sz="1050" b="0" i="0" u="none" strike="noStrike">
                          <a:solidFill>
                            <a:srgbClr val="000000"/>
                          </a:solidFill>
                          <a:effectLst/>
                          <a:latin typeface="Calibri" charset="0"/>
                        </a:rPr>
                        <a:t>1°</a:t>
                      </a: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dirty="0">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r>
              <a:tr h="229018">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gridSpan="2">
                  <a:txBody>
                    <a:bodyPr/>
                    <a:lstStyle/>
                    <a:p>
                      <a:pPr algn="ctr" fontAlgn="ctr"/>
                      <a:r>
                        <a:rPr lang="ja-JP" altLang="en-US" sz="1050" b="1" i="0" u="none" strike="noStrike">
                          <a:solidFill>
                            <a:srgbClr val="000000"/>
                          </a:solidFill>
                          <a:effectLst/>
                          <a:latin typeface="Calibri" charset="0"/>
                        </a:rPr>
                        <a:t>上鼻側</a:t>
                      </a:r>
                    </a:p>
                  </a:txBody>
                  <a:tcPr marL="9161" marR="9161" marT="9161"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ctr" fontAlgn="ctr"/>
                      <a:r>
                        <a:rPr lang="en-US" sz="1050" b="0" i="0" u="none" strike="noStrike">
                          <a:solidFill>
                            <a:srgbClr val="FF0000"/>
                          </a:solidFill>
                          <a:effectLst/>
                          <a:latin typeface="Calibri" charset="0"/>
                        </a:rPr>
                        <a:t>1</a:t>
                      </a:r>
                    </a:p>
                  </a:txBody>
                  <a:tcPr marL="9161" marR="9161" marT="9161" marB="0" anchor="ctr">
                    <a:lnL>
                      <a:noFill/>
                    </a:lnL>
                    <a:lnR>
                      <a:noFill/>
                    </a:lnR>
                    <a:lnT>
                      <a:noFill/>
                    </a:lnT>
                    <a:lnB>
                      <a:noFill/>
                    </a:lnB>
                    <a:solidFill>
                      <a:srgbClr val="DCE6F1"/>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ctr" fontAlgn="ctr"/>
                      <a:r>
                        <a:rPr lang="is-IS" sz="1050" b="0" i="0" u="none" strike="noStrike">
                          <a:solidFill>
                            <a:srgbClr val="000000"/>
                          </a:solidFill>
                          <a:effectLst/>
                          <a:latin typeface="Calibri" charset="0"/>
                        </a:rPr>
                        <a:t>2</a:t>
                      </a:r>
                    </a:p>
                  </a:txBody>
                  <a:tcPr marL="9161" marR="9161" marT="9161" marB="0" anchor="ctr">
                    <a:lnL>
                      <a:noFill/>
                    </a:lnL>
                    <a:lnR>
                      <a:noFill/>
                    </a:lnR>
                    <a:lnT>
                      <a:noFill/>
                    </a:lnT>
                    <a:lnB>
                      <a:noFill/>
                    </a:lnB>
                    <a:solidFill>
                      <a:srgbClr val="DCE6F1"/>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050" b="0" i="0" u="none" strike="noStrike">
                          <a:solidFill>
                            <a:srgbClr val="000000"/>
                          </a:solidFill>
                          <a:effectLst/>
                          <a:latin typeface="Calibri" charset="0"/>
                        </a:rPr>
                        <a:t>3</a:t>
                      </a:r>
                    </a:p>
                  </a:txBody>
                  <a:tcPr marL="9161" marR="9161" marT="9161" marB="0" anchor="ctr">
                    <a:lnL>
                      <a:noFill/>
                    </a:lnL>
                    <a:lnR>
                      <a:noFill/>
                    </a:lnR>
                    <a:lnT>
                      <a:noFill/>
                    </a:lnT>
                    <a:lnB>
                      <a:noFill/>
                    </a:lnB>
                    <a:solidFill>
                      <a:srgbClr val="F2DCDB"/>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ctr" fontAlgn="ctr"/>
                      <a:r>
                        <a:rPr lang="en-US" sz="1050" b="0" i="0" u="none" strike="noStrike">
                          <a:solidFill>
                            <a:srgbClr val="000000"/>
                          </a:solidFill>
                          <a:effectLst/>
                          <a:latin typeface="Calibri" charset="0"/>
                        </a:rPr>
                        <a:t>4</a:t>
                      </a:r>
                    </a:p>
                  </a:txBody>
                  <a:tcPr marL="9161" marR="9161" marT="9161" marB="0" anchor="ctr">
                    <a:lnL>
                      <a:noFill/>
                    </a:lnL>
                    <a:lnR>
                      <a:noFill/>
                    </a:lnR>
                    <a:lnT>
                      <a:noFill/>
                    </a:lnT>
                    <a:lnB>
                      <a:noFill/>
                    </a:lnB>
                    <a:solidFill>
                      <a:srgbClr val="F2DCDB"/>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gridSpan="2">
                  <a:txBody>
                    <a:bodyPr/>
                    <a:lstStyle/>
                    <a:p>
                      <a:pPr algn="ctr" fontAlgn="ctr"/>
                      <a:r>
                        <a:rPr lang="ja-JP" altLang="en-US" sz="1050" b="1" i="0" u="none" strike="noStrike">
                          <a:solidFill>
                            <a:srgbClr val="000000"/>
                          </a:solidFill>
                          <a:effectLst/>
                          <a:latin typeface="Calibri" charset="0"/>
                        </a:rPr>
                        <a:t>上耳側</a:t>
                      </a:r>
                    </a:p>
                  </a:txBody>
                  <a:tcPr marL="9161" marR="9161" marT="9161" marB="0" anchor="ctr">
                    <a:lnL>
                      <a:noFill/>
                    </a:lnL>
                    <a:lnR>
                      <a:noFill/>
                    </a:lnR>
                    <a:lnT>
                      <a:noFill/>
                    </a:lnT>
                    <a:lnB>
                      <a:noFill/>
                    </a:lnB>
                    <a:solidFill>
                      <a:srgbClr val="F2DCDB"/>
                    </a:solidFill>
                  </a:tcPr>
                </a:tc>
                <a:tc hMerge="1">
                  <a:txBody>
                    <a:bodyPr/>
                    <a:lstStyle/>
                    <a:p>
                      <a:endParaRPr lang="en-US"/>
                    </a:p>
                  </a:txBody>
                  <a:tcPr/>
                </a:tc>
              </a:tr>
              <a:tr h="229018">
                <a:tc>
                  <a:txBody>
                    <a:bodyPr/>
                    <a:lstStyle/>
                    <a:p>
                      <a:pPr algn="ctr" fontAlgn="ctr"/>
                      <a:r>
                        <a:rPr lang="it-IT" sz="1050" b="0" i="0" u="none" strike="noStrike">
                          <a:solidFill>
                            <a:srgbClr val="000000"/>
                          </a:solidFill>
                          <a:effectLst/>
                          <a:latin typeface="Calibri" charset="0"/>
                        </a:rPr>
                        <a:t>21°</a:t>
                      </a:r>
                    </a:p>
                  </a:txBody>
                  <a:tcPr marL="9161" marR="9161" marT="9161" marB="0" anchor="ctr">
                    <a:lnL>
                      <a:noFill/>
                    </a:lnL>
                    <a:lnR>
                      <a:noFill/>
                    </a:lnR>
                    <a:lnT>
                      <a:noFill/>
                    </a:lnT>
                    <a:lnB>
                      <a:noFill/>
                    </a:lnB>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ctr" fontAlgn="ctr"/>
                      <a:r>
                        <a:rPr lang="en-US" sz="1050" b="0" i="0" u="none" strike="noStrike">
                          <a:solidFill>
                            <a:srgbClr val="000000"/>
                          </a:solidFill>
                          <a:effectLst/>
                          <a:latin typeface="Calibri" charset="0"/>
                        </a:rPr>
                        <a:t>5</a:t>
                      </a:r>
                    </a:p>
                  </a:txBody>
                  <a:tcPr marL="9161" marR="9161" marT="9161" marB="0" anchor="ctr">
                    <a:lnL>
                      <a:noFill/>
                    </a:lnL>
                    <a:lnR>
                      <a:noFill/>
                    </a:lnR>
                    <a:lnT>
                      <a:noFill/>
                    </a:lnT>
                    <a:lnB>
                      <a:noFill/>
                    </a:lnB>
                    <a:solidFill>
                      <a:srgbClr val="DCE6F1"/>
                    </a:solidFill>
                  </a:tcPr>
                </a:tc>
                <a:tc>
                  <a:txBody>
                    <a:bodyPr/>
                    <a:lstStyle/>
                    <a:p>
                      <a:pPr algn="ctr" fontAlgn="ctr"/>
                      <a:r>
                        <a:rPr lang="en-US" sz="1050" b="0" i="0" u="none" strike="noStrike">
                          <a:solidFill>
                            <a:srgbClr val="000000"/>
                          </a:solidFill>
                          <a:effectLst/>
                          <a:latin typeface="Calibri" charset="0"/>
                        </a:rPr>
                        <a:t>6</a:t>
                      </a:r>
                    </a:p>
                  </a:txBody>
                  <a:tcPr marL="9161" marR="9161" marT="9161" marB="0" anchor="ctr">
                    <a:lnL>
                      <a:noFill/>
                    </a:lnL>
                    <a:lnR>
                      <a:noFill/>
                    </a:lnR>
                    <a:lnT>
                      <a:noFill/>
                    </a:lnT>
                    <a:lnB>
                      <a:noFill/>
                    </a:lnB>
                    <a:solidFill>
                      <a:srgbClr val="DCE6F1"/>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ctr" fontAlgn="ctr"/>
                      <a:r>
                        <a:rPr lang="en-US" sz="1050" b="0" i="0" u="none" strike="noStrike">
                          <a:solidFill>
                            <a:srgbClr val="000000"/>
                          </a:solidFill>
                          <a:effectLst/>
                          <a:latin typeface="Calibri" charset="0"/>
                        </a:rPr>
                        <a:t>7</a:t>
                      </a:r>
                    </a:p>
                  </a:txBody>
                  <a:tcPr marL="9161" marR="9161" marT="9161" marB="0" anchor="ctr">
                    <a:lnL>
                      <a:noFill/>
                    </a:lnL>
                    <a:lnR>
                      <a:noFill/>
                    </a:lnR>
                    <a:lnT>
                      <a:noFill/>
                    </a:lnT>
                    <a:lnB>
                      <a:noFill/>
                    </a:lnB>
                    <a:solidFill>
                      <a:srgbClr val="DCE6F1"/>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050" b="0" i="0" u="none" strike="noStrike">
                          <a:solidFill>
                            <a:srgbClr val="000000"/>
                          </a:solidFill>
                          <a:effectLst/>
                          <a:latin typeface="Calibri" charset="0"/>
                        </a:rPr>
                        <a:t>8</a:t>
                      </a:r>
                    </a:p>
                  </a:txBody>
                  <a:tcPr marL="9161" marR="9161" marT="9161" marB="0" anchor="ctr">
                    <a:lnL>
                      <a:noFill/>
                    </a:lnL>
                    <a:lnR>
                      <a:noFill/>
                    </a:lnR>
                    <a:lnT>
                      <a:noFill/>
                    </a:lnT>
                    <a:lnB>
                      <a:noFill/>
                    </a:lnB>
                    <a:solidFill>
                      <a:srgbClr val="F2DCDB"/>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ctr" fontAlgn="ctr"/>
                      <a:r>
                        <a:rPr lang="en-US" sz="1050" b="0" i="0" u="none" strike="noStrike">
                          <a:solidFill>
                            <a:srgbClr val="000000"/>
                          </a:solidFill>
                          <a:effectLst/>
                          <a:latin typeface="Calibri" charset="0"/>
                        </a:rPr>
                        <a:t>9</a:t>
                      </a:r>
                    </a:p>
                  </a:txBody>
                  <a:tcPr marL="9161" marR="9161" marT="9161" marB="0" anchor="ctr">
                    <a:lnL>
                      <a:noFill/>
                    </a:lnL>
                    <a:lnR>
                      <a:noFill/>
                    </a:lnR>
                    <a:lnT>
                      <a:noFill/>
                    </a:lnT>
                    <a:lnB>
                      <a:noFill/>
                    </a:lnB>
                    <a:solidFill>
                      <a:srgbClr val="F2DCDB"/>
                    </a:solidFill>
                  </a:tcPr>
                </a:tc>
                <a:tc>
                  <a:txBody>
                    <a:bodyPr/>
                    <a:lstStyle/>
                    <a:p>
                      <a:pPr algn="ctr" fontAlgn="ctr"/>
                      <a:r>
                        <a:rPr lang="en-US" sz="1050" b="0" i="0" u="none" strike="noStrike">
                          <a:solidFill>
                            <a:srgbClr val="000000"/>
                          </a:solidFill>
                          <a:effectLst/>
                          <a:latin typeface="Calibri" charset="0"/>
                        </a:rPr>
                        <a:t>10</a:t>
                      </a:r>
                    </a:p>
                  </a:txBody>
                  <a:tcPr marL="9161" marR="9161" marT="9161" marB="0" anchor="ctr">
                    <a:lnL>
                      <a:noFill/>
                    </a:lnL>
                    <a:lnR>
                      <a:noFill/>
                    </a:lnR>
                    <a:lnT>
                      <a:noFill/>
                    </a:lnT>
                    <a:lnB>
                      <a:noFill/>
                    </a:lnB>
                    <a:solidFill>
                      <a:srgbClr val="F2DCDB"/>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r>
              <a:tr h="229018">
                <a:tc>
                  <a:txBody>
                    <a:bodyPr/>
                    <a:lstStyle/>
                    <a:p>
                      <a:pPr algn="ctr" fontAlgn="ctr"/>
                      <a:r>
                        <a:rPr lang="it-IT" sz="1050" b="0" i="0" u="none" strike="noStrike">
                          <a:solidFill>
                            <a:srgbClr val="000000"/>
                          </a:solidFill>
                          <a:effectLst/>
                          <a:latin typeface="Calibri" charset="0"/>
                        </a:rPr>
                        <a:t>15°</a:t>
                      </a:r>
                    </a:p>
                  </a:txBody>
                  <a:tcPr marL="9161" marR="9161" marT="9161" marB="0" anchor="ctr">
                    <a:lnL>
                      <a:noFill/>
                    </a:lnL>
                    <a:lnR>
                      <a:noFill/>
                    </a:lnR>
                    <a:lnT>
                      <a:noFill/>
                    </a:lnT>
                    <a:lnB>
                      <a:noFill/>
                    </a:lnB>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ctr" fontAlgn="ctr"/>
                      <a:r>
                        <a:rPr lang="cs-CZ" sz="1050" b="0" i="0" u="none" strike="noStrike">
                          <a:solidFill>
                            <a:srgbClr val="000000"/>
                          </a:solidFill>
                          <a:effectLst/>
                          <a:latin typeface="Calibri" charset="0"/>
                        </a:rPr>
                        <a:t>11</a:t>
                      </a:r>
                    </a:p>
                  </a:txBody>
                  <a:tcPr marL="9161" marR="9161" marT="9161" marB="0" anchor="ctr">
                    <a:lnL>
                      <a:noFill/>
                    </a:lnL>
                    <a:lnR>
                      <a:noFill/>
                    </a:lnR>
                    <a:lnT>
                      <a:noFill/>
                    </a:lnT>
                    <a:lnB>
                      <a:noFill/>
                    </a:lnB>
                    <a:solidFill>
                      <a:srgbClr val="DCE6F1"/>
                    </a:solidFill>
                  </a:tcPr>
                </a:tc>
                <a:tc>
                  <a:txBody>
                    <a:bodyPr/>
                    <a:lstStyle/>
                    <a:p>
                      <a:pPr algn="ctr" fontAlgn="ctr"/>
                      <a:r>
                        <a:rPr lang="is-IS" sz="1050" b="0" i="0" u="none" strike="noStrike">
                          <a:solidFill>
                            <a:srgbClr val="000000"/>
                          </a:solidFill>
                          <a:effectLst/>
                          <a:latin typeface="Calibri" charset="0"/>
                        </a:rPr>
                        <a:t>12</a:t>
                      </a:r>
                    </a:p>
                  </a:txBody>
                  <a:tcPr marL="9161" marR="9161" marT="9161" marB="0" anchor="ctr">
                    <a:lnL>
                      <a:noFill/>
                    </a:lnL>
                    <a:lnR>
                      <a:noFill/>
                    </a:lnR>
                    <a:lnT>
                      <a:noFill/>
                    </a:lnT>
                    <a:lnB>
                      <a:noFill/>
                    </a:lnB>
                    <a:solidFill>
                      <a:srgbClr val="DCE6F1"/>
                    </a:solidFill>
                  </a:tcPr>
                </a:tc>
                <a:tc>
                  <a:txBody>
                    <a:bodyPr/>
                    <a:lstStyle/>
                    <a:p>
                      <a:pPr algn="ctr" fontAlgn="ctr"/>
                      <a:r>
                        <a:rPr lang="is-IS" sz="1050" b="0" i="0" u="none" strike="noStrike">
                          <a:solidFill>
                            <a:srgbClr val="000000"/>
                          </a:solidFill>
                          <a:effectLst/>
                          <a:latin typeface="Calibri" charset="0"/>
                        </a:rPr>
                        <a:t>13</a:t>
                      </a:r>
                    </a:p>
                  </a:txBody>
                  <a:tcPr marL="9161" marR="9161" marT="9161" marB="0" anchor="ctr">
                    <a:lnL>
                      <a:noFill/>
                    </a:lnL>
                    <a:lnR>
                      <a:noFill/>
                    </a:lnR>
                    <a:lnT>
                      <a:noFill/>
                    </a:lnT>
                    <a:lnB>
                      <a:noFill/>
                    </a:lnB>
                    <a:solidFill>
                      <a:srgbClr val="DCE6F1"/>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ctr" fontAlgn="ctr"/>
                      <a:r>
                        <a:rPr lang="en-US" sz="1050" b="0" i="0" u="none" strike="noStrike">
                          <a:solidFill>
                            <a:srgbClr val="000000"/>
                          </a:solidFill>
                          <a:effectLst/>
                          <a:latin typeface="Calibri" charset="0"/>
                        </a:rPr>
                        <a:t>14</a:t>
                      </a:r>
                    </a:p>
                  </a:txBody>
                  <a:tcPr marL="9161" marR="9161" marT="9161" marB="0" anchor="ctr">
                    <a:lnL>
                      <a:noFill/>
                    </a:lnL>
                    <a:lnR>
                      <a:noFill/>
                    </a:lnR>
                    <a:lnT>
                      <a:noFill/>
                    </a:lnT>
                    <a:lnB>
                      <a:noFill/>
                    </a:lnB>
                    <a:solidFill>
                      <a:srgbClr val="DCE6F1"/>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050" b="0" i="0" u="none" strike="noStrike">
                          <a:solidFill>
                            <a:srgbClr val="000000"/>
                          </a:solidFill>
                          <a:effectLst/>
                          <a:latin typeface="Calibri" charset="0"/>
                        </a:rPr>
                        <a:t>15</a:t>
                      </a:r>
                    </a:p>
                  </a:txBody>
                  <a:tcPr marL="9161" marR="9161" marT="9161" marB="0" anchor="ctr">
                    <a:lnL>
                      <a:noFill/>
                    </a:lnL>
                    <a:lnR>
                      <a:noFill/>
                    </a:lnR>
                    <a:lnT>
                      <a:noFill/>
                    </a:lnT>
                    <a:lnB>
                      <a:noFill/>
                    </a:lnB>
                    <a:solidFill>
                      <a:srgbClr val="F2DCDB"/>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ctr" fontAlgn="ctr"/>
                      <a:r>
                        <a:rPr lang="en-US" sz="1050" b="0" i="0" u="none" strike="noStrike">
                          <a:solidFill>
                            <a:srgbClr val="000000"/>
                          </a:solidFill>
                          <a:effectLst/>
                          <a:latin typeface="Calibri" charset="0"/>
                        </a:rPr>
                        <a:t>16</a:t>
                      </a:r>
                    </a:p>
                  </a:txBody>
                  <a:tcPr marL="9161" marR="9161" marT="9161" marB="0" anchor="ctr">
                    <a:lnL>
                      <a:noFill/>
                    </a:lnL>
                    <a:lnR>
                      <a:noFill/>
                    </a:lnR>
                    <a:lnT>
                      <a:noFill/>
                    </a:lnT>
                    <a:lnB>
                      <a:noFill/>
                    </a:lnB>
                    <a:solidFill>
                      <a:srgbClr val="F2DCDB"/>
                    </a:solidFill>
                  </a:tcPr>
                </a:tc>
                <a:tc>
                  <a:txBody>
                    <a:bodyPr/>
                    <a:lstStyle/>
                    <a:p>
                      <a:pPr algn="ctr" fontAlgn="ctr"/>
                      <a:r>
                        <a:rPr lang="en-US" sz="1050" b="0" i="0" u="none" strike="noStrike">
                          <a:solidFill>
                            <a:srgbClr val="000000"/>
                          </a:solidFill>
                          <a:effectLst/>
                          <a:latin typeface="Calibri" charset="0"/>
                        </a:rPr>
                        <a:t>17</a:t>
                      </a:r>
                    </a:p>
                  </a:txBody>
                  <a:tcPr marL="9161" marR="9161" marT="9161" marB="0" anchor="ctr">
                    <a:lnL>
                      <a:noFill/>
                    </a:lnL>
                    <a:lnR>
                      <a:noFill/>
                    </a:lnR>
                    <a:lnT>
                      <a:noFill/>
                    </a:lnT>
                    <a:lnB>
                      <a:noFill/>
                    </a:lnB>
                    <a:solidFill>
                      <a:srgbClr val="F2DCDB"/>
                    </a:solidFill>
                  </a:tcPr>
                </a:tc>
                <a:tc>
                  <a:txBody>
                    <a:bodyPr/>
                    <a:lstStyle/>
                    <a:p>
                      <a:pPr algn="ctr" fontAlgn="ctr"/>
                      <a:r>
                        <a:rPr lang="fi-FI" sz="1050" b="0" i="0" u="none" strike="noStrike">
                          <a:solidFill>
                            <a:srgbClr val="000000"/>
                          </a:solidFill>
                          <a:effectLst/>
                          <a:latin typeface="Calibri" charset="0"/>
                        </a:rPr>
                        <a:t>18</a:t>
                      </a:r>
                    </a:p>
                  </a:txBody>
                  <a:tcPr marL="9161" marR="9161" marT="9161" marB="0" anchor="ctr">
                    <a:lnL>
                      <a:noFill/>
                    </a:lnL>
                    <a:lnR>
                      <a:noFill/>
                    </a:lnR>
                    <a:lnT>
                      <a:noFill/>
                    </a:lnT>
                    <a:lnB>
                      <a:noFill/>
                    </a:lnB>
                    <a:solidFill>
                      <a:srgbClr val="F2DCDB"/>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r>
              <a:tr h="229018">
                <a:tc>
                  <a:txBody>
                    <a:bodyPr/>
                    <a:lstStyle/>
                    <a:p>
                      <a:pPr algn="ctr" fontAlgn="ctr"/>
                      <a:r>
                        <a:rPr lang="it-IT" sz="1050" b="0" i="0" u="none" strike="noStrike">
                          <a:solidFill>
                            <a:srgbClr val="000000"/>
                          </a:solidFill>
                          <a:effectLst/>
                          <a:latin typeface="Calibri" charset="0"/>
                        </a:rPr>
                        <a:t>9°</a:t>
                      </a:r>
                    </a:p>
                  </a:txBody>
                  <a:tcPr marL="9161" marR="9161" marT="9161" marB="0" anchor="ctr">
                    <a:lnL>
                      <a:noFill/>
                    </a:lnL>
                    <a:lnR>
                      <a:noFill/>
                    </a:lnR>
                    <a:lnT>
                      <a:noFill/>
                    </a:lnT>
                    <a:lnB>
                      <a:noFill/>
                    </a:lnB>
                  </a:tcPr>
                </a:tc>
                <a:tc>
                  <a:txBody>
                    <a:bodyPr/>
                    <a:lstStyle/>
                    <a:p>
                      <a:pPr algn="ctr" fontAlgn="ctr"/>
                      <a:r>
                        <a:rPr lang="en-US" sz="1050" b="0" i="0" u="none" strike="noStrike">
                          <a:solidFill>
                            <a:srgbClr val="000000"/>
                          </a:solidFill>
                          <a:effectLst/>
                          <a:latin typeface="Calibri" charset="0"/>
                        </a:rPr>
                        <a:t>19</a:t>
                      </a:r>
                    </a:p>
                  </a:txBody>
                  <a:tcPr marL="9161" marR="9161" marT="9161" marB="0" anchor="ctr">
                    <a:lnL>
                      <a:noFill/>
                    </a:lnL>
                    <a:lnR>
                      <a:noFill/>
                    </a:lnR>
                    <a:lnT>
                      <a:noFill/>
                    </a:lnT>
                    <a:lnB>
                      <a:noFill/>
                    </a:lnB>
                    <a:solidFill>
                      <a:srgbClr val="DCE6F1"/>
                    </a:solidFill>
                  </a:tcPr>
                </a:tc>
                <a:tc>
                  <a:txBody>
                    <a:bodyPr/>
                    <a:lstStyle/>
                    <a:p>
                      <a:pPr algn="ctr" fontAlgn="ctr"/>
                      <a:r>
                        <a:rPr lang="is-IS" sz="1050" b="0" i="0" u="none" strike="noStrike">
                          <a:solidFill>
                            <a:srgbClr val="000000"/>
                          </a:solidFill>
                          <a:effectLst/>
                          <a:latin typeface="Calibri" charset="0"/>
                        </a:rPr>
                        <a:t>20</a:t>
                      </a:r>
                    </a:p>
                  </a:txBody>
                  <a:tcPr marL="9161" marR="9161" marT="9161" marB="0" anchor="ctr">
                    <a:lnL>
                      <a:noFill/>
                    </a:lnL>
                    <a:lnR>
                      <a:noFill/>
                    </a:lnR>
                    <a:lnT>
                      <a:noFill/>
                    </a:lnT>
                    <a:lnB>
                      <a:noFill/>
                    </a:lnB>
                    <a:solidFill>
                      <a:srgbClr val="DCE6F1"/>
                    </a:solidFill>
                  </a:tcPr>
                </a:tc>
                <a:tc>
                  <a:txBody>
                    <a:bodyPr/>
                    <a:lstStyle/>
                    <a:p>
                      <a:pPr algn="ctr" fontAlgn="ctr"/>
                      <a:r>
                        <a:rPr lang="cs-CZ" sz="1050" b="0" i="0" u="none" strike="noStrike">
                          <a:solidFill>
                            <a:srgbClr val="000000"/>
                          </a:solidFill>
                          <a:effectLst/>
                          <a:latin typeface="Calibri" charset="0"/>
                        </a:rPr>
                        <a:t>21</a:t>
                      </a:r>
                    </a:p>
                  </a:txBody>
                  <a:tcPr marL="9161" marR="9161" marT="9161" marB="0" anchor="ctr">
                    <a:lnL>
                      <a:noFill/>
                    </a:lnL>
                    <a:lnR>
                      <a:noFill/>
                    </a:lnR>
                    <a:lnT>
                      <a:noFill/>
                    </a:lnT>
                    <a:lnB>
                      <a:noFill/>
                    </a:lnB>
                    <a:solidFill>
                      <a:srgbClr val="DCE6F1"/>
                    </a:solidFill>
                  </a:tcPr>
                </a:tc>
                <a:tc>
                  <a:txBody>
                    <a:bodyPr/>
                    <a:lstStyle/>
                    <a:p>
                      <a:pPr algn="ctr" fontAlgn="ctr"/>
                      <a:r>
                        <a:rPr lang="is-IS" sz="1050" b="0" i="0" u="none" strike="noStrike">
                          <a:solidFill>
                            <a:srgbClr val="000000"/>
                          </a:solidFill>
                          <a:effectLst/>
                          <a:latin typeface="Calibri" charset="0"/>
                        </a:rPr>
                        <a:t>22</a:t>
                      </a:r>
                    </a:p>
                  </a:txBody>
                  <a:tcPr marL="9161" marR="9161" marT="9161" marB="0" anchor="ctr">
                    <a:lnL>
                      <a:noFill/>
                    </a:lnL>
                    <a:lnR>
                      <a:noFill/>
                    </a:lnR>
                    <a:lnT>
                      <a:noFill/>
                    </a:lnT>
                    <a:lnB>
                      <a:noFill/>
                    </a:lnB>
                    <a:solidFill>
                      <a:srgbClr val="DCE6F1"/>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ctr" fontAlgn="ctr"/>
                      <a:r>
                        <a:rPr lang="is-IS" sz="1050" b="0" i="0" u="none" strike="noStrike">
                          <a:solidFill>
                            <a:srgbClr val="000000"/>
                          </a:solidFill>
                          <a:effectLst/>
                          <a:latin typeface="Calibri" charset="0"/>
                        </a:rPr>
                        <a:t>23</a:t>
                      </a:r>
                    </a:p>
                  </a:txBody>
                  <a:tcPr marL="9161" marR="9161" marT="9161" marB="0" anchor="ctr">
                    <a:lnL>
                      <a:noFill/>
                    </a:lnL>
                    <a:lnR>
                      <a:noFill/>
                    </a:lnR>
                    <a:lnT>
                      <a:noFill/>
                    </a:lnT>
                    <a:lnB>
                      <a:noFill/>
                    </a:lnB>
                    <a:solidFill>
                      <a:srgbClr val="DCE6F1"/>
                    </a:solidFill>
                  </a:tcPr>
                </a:tc>
                <a:tc>
                  <a:txBody>
                    <a:bodyPr/>
                    <a:lstStyle/>
                    <a:p>
                      <a:pPr algn="ctr" fontAlgn="ctr"/>
                      <a:r>
                        <a:rPr lang="is-IS" sz="1050" b="0" i="0" u="none" strike="noStrike">
                          <a:solidFill>
                            <a:srgbClr val="000000"/>
                          </a:solidFill>
                          <a:effectLst/>
                          <a:latin typeface="Calibri" charset="0"/>
                        </a:rPr>
                        <a:t>2</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1050" b="0" i="0" u="none" strike="noStrike">
                          <a:solidFill>
                            <a:srgbClr val="000000"/>
                          </a:solidFill>
                          <a:effectLst/>
                          <a:latin typeface="Calibri" charset="0"/>
                        </a:rPr>
                        <a:t>3</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1050" b="0" i="0" u="none" strike="noStrike">
                          <a:solidFill>
                            <a:srgbClr val="000000"/>
                          </a:solidFill>
                          <a:effectLst/>
                          <a:latin typeface="Calibri" charset="0"/>
                        </a:rPr>
                        <a:t>24</a:t>
                      </a:r>
                    </a:p>
                  </a:txBody>
                  <a:tcPr marL="9161" marR="9161" marT="9161" marB="0" anchor="ctr">
                    <a:lnL>
                      <a:noFill/>
                    </a:lnL>
                    <a:lnR>
                      <a:noFill/>
                    </a:lnR>
                    <a:lnT>
                      <a:noFill/>
                    </a:lnT>
                    <a:lnB>
                      <a:noFill/>
                    </a:lnB>
                    <a:solidFill>
                      <a:srgbClr val="F2DCDB"/>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ctr" fontAlgn="ctr"/>
                      <a:r>
                        <a:rPr lang="is-IS" sz="1050" b="0" i="0" u="none" strike="noStrike">
                          <a:solidFill>
                            <a:srgbClr val="000000"/>
                          </a:solidFill>
                          <a:effectLst/>
                          <a:latin typeface="Calibri" charset="0"/>
                        </a:rPr>
                        <a:t>25</a:t>
                      </a:r>
                    </a:p>
                  </a:txBody>
                  <a:tcPr marL="9161" marR="9161" marT="9161" marB="0" anchor="ctr">
                    <a:lnL>
                      <a:noFill/>
                    </a:lnL>
                    <a:lnR>
                      <a:noFill/>
                    </a:lnR>
                    <a:lnT>
                      <a:noFill/>
                    </a:lnT>
                    <a:lnB>
                      <a:noFill/>
                    </a:lnB>
                    <a:solidFill>
                      <a:srgbClr val="F2DCDB"/>
                    </a:solidFill>
                  </a:tcPr>
                </a:tc>
                <a:tc>
                  <a:txBody>
                    <a:bodyPr/>
                    <a:lstStyle/>
                    <a:p>
                      <a:pPr algn="ctr" fontAlgn="ctr"/>
                      <a:r>
                        <a:rPr lang="is-IS" sz="1050" b="0" i="0" u="none" strike="noStrike">
                          <a:solidFill>
                            <a:srgbClr val="000000"/>
                          </a:solidFill>
                          <a:effectLst/>
                          <a:latin typeface="Calibri" charset="0"/>
                        </a:rPr>
                        <a:t>26</a:t>
                      </a:r>
                    </a:p>
                  </a:txBody>
                  <a:tcPr marL="9161" marR="9161" marT="9161" marB="0" anchor="ctr">
                    <a:lnL>
                      <a:noFill/>
                    </a:lnL>
                    <a:lnR>
                      <a:noFill/>
                    </a:lnR>
                    <a:lnT>
                      <a:noFill/>
                    </a:lnT>
                    <a:lnB>
                      <a:noFill/>
                    </a:lnB>
                    <a:solidFill>
                      <a:srgbClr val="F2DCDB"/>
                    </a:solidFill>
                  </a:tcPr>
                </a:tc>
                <a:tc>
                  <a:txBody>
                    <a:bodyPr/>
                    <a:lstStyle/>
                    <a:p>
                      <a:pPr algn="ctr" fontAlgn="ctr"/>
                      <a:r>
                        <a:rPr lang="is-IS" sz="1050" b="0" i="0" u="none" strike="noStrike">
                          <a:solidFill>
                            <a:srgbClr val="000000"/>
                          </a:solidFill>
                          <a:effectLst/>
                          <a:latin typeface="Calibri" charset="0"/>
                        </a:rPr>
                        <a:t>27</a:t>
                      </a:r>
                    </a:p>
                  </a:txBody>
                  <a:tcPr marL="9161" marR="9161" marT="9161" marB="0" anchor="ctr">
                    <a:lnL>
                      <a:noFill/>
                    </a:lnL>
                    <a:lnR>
                      <a:noFill/>
                    </a:lnR>
                    <a:lnT>
                      <a:noFill/>
                    </a:lnT>
                    <a:lnB>
                      <a:noFill/>
                    </a:lnB>
                    <a:solidFill>
                      <a:srgbClr val="F2DCDB"/>
                    </a:solidFill>
                  </a:tcPr>
                </a:tc>
                <a:tc>
                  <a:txBody>
                    <a:bodyPr/>
                    <a:lstStyle/>
                    <a:p>
                      <a:pPr algn="ctr" fontAlgn="ctr"/>
                      <a:r>
                        <a:rPr lang="is-IS" sz="1050" b="0" i="0" u="none" strike="noStrike">
                          <a:solidFill>
                            <a:srgbClr val="000000"/>
                          </a:solidFill>
                          <a:effectLst/>
                          <a:latin typeface="Calibri" charset="0"/>
                        </a:rPr>
                        <a:t>28</a:t>
                      </a:r>
                    </a:p>
                  </a:txBody>
                  <a:tcPr marL="9161" marR="9161" marT="9161" marB="0" anchor="ctr">
                    <a:lnL>
                      <a:noFill/>
                    </a:lnL>
                    <a:lnR>
                      <a:noFill/>
                    </a:lnR>
                    <a:lnT>
                      <a:noFill/>
                    </a:lnT>
                    <a:lnB>
                      <a:noFill/>
                    </a:lnB>
                    <a:solidFill>
                      <a:srgbClr val="F2DCDB"/>
                    </a:solidFill>
                  </a:tcPr>
                </a:tc>
              </a:tr>
              <a:tr h="229018">
                <a:tc>
                  <a:txBody>
                    <a:bodyPr/>
                    <a:lstStyle/>
                    <a:p>
                      <a:pPr algn="ctr" fontAlgn="ctr"/>
                      <a:r>
                        <a:rPr lang="it-IT" sz="1050" b="0" i="0" u="none" strike="noStrike">
                          <a:solidFill>
                            <a:srgbClr val="000000"/>
                          </a:solidFill>
                          <a:effectLst/>
                          <a:latin typeface="Calibri" charset="0"/>
                        </a:rPr>
                        <a:t>7°</a:t>
                      </a:r>
                    </a:p>
                  </a:txBody>
                  <a:tcPr marL="9161" marR="9161" marT="9161" marB="0" anchor="ctr">
                    <a:lnL>
                      <a:noFill/>
                    </a:lnL>
                    <a:lnR>
                      <a:noFill/>
                    </a:lnR>
                    <a:lnT>
                      <a:noFill/>
                    </a:lnT>
                    <a:lnB>
                      <a:noFill/>
                    </a:lnB>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ctr" fontAlgn="ctr"/>
                      <a:r>
                        <a:rPr lang="en-US" sz="1050" b="0" i="0" u="none" strike="noStrike">
                          <a:solidFill>
                            <a:srgbClr val="000000"/>
                          </a:solidFill>
                          <a:effectLst/>
                          <a:latin typeface="Calibri" charset="0"/>
                        </a:rPr>
                        <a:t>5</a:t>
                      </a:r>
                    </a:p>
                  </a:txBody>
                  <a:tcPr marL="9161" marR="9161" marT="9161" marB="0" anchor="ctr">
                    <a:lnL>
                      <a:noFill/>
                    </a:lnL>
                    <a:lnR>
                      <a:noFill/>
                    </a:lnR>
                    <a:lnT>
                      <a:noFill/>
                    </a:lnT>
                    <a:lnB>
                      <a:noFill/>
                    </a:lnB>
                    <a:solidFill>
                      <a:srgbClr val="FFC000"/>
                    </a:solidFill>
                  </a:tcPr>
                </a:tc>
                <a:tc>
                  <a:txBody>
                    <a:bodyPr/>
                    <a:lstStyle/>
                    <a:p>
                      <a:pPr algn="ctr" fontAlgn="ctr"/>
                      <a:r>
                        <a:rPr lang="en-US" sz="1050" b="0" i="0" u="none" strike="noStrike">
                          <a:solidFill>
                            <a:srgbClr val="000000"/>
                          </a:solidFill>
                          <a:effectLst/>
                          <a:latin typeface="Calibri" charset="0"/>
                        </a:rPr>
                        <a:t>6</a:t>
                      </a:r>
                    </a:p>
                  </a:txBody>
                  <a:tcPr marL="9161" marR="9161" marT="9161" marB="0" anchor="ctr">
                    <a:lnL>
                      <a:noFill/>
                    </a:lnL>
                    <a:lnR>
                      <a:noFill/>
                    </a:lnR>
                    <a:lnT>
                      <a:noFill/>
                    </a:lnT>
                    <a:lnB>
                      <a:noFill/>
                    </a:lnB>
                    <a:solidFill>
                      <a:srgbClr val="FFC000"/>
                    </a:solidFill>
                  </a:tcPr>
                </a:tc>
                <a:tc>
                  <a:txBody>
                    <a:bodyPr/>
                    <a:lstStyle/>
                    <a:p>
                      <a:pPr algn="ctr" fontAlgn="ctr"/>
                      <a:r>
                        <a:rPr lang="en-US" sz="1050" b="0" i="0" u="none" strike="noStrike">
                          <a:solidFill>
                            <a:srgbClr val="000000"/>
                          </a:solidFill>
                          <a:effectLst/>
                          <a:latin typeface="Calibri" charset="0"/>
                        </a:rPr>
                        <a:t>7</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1050" b="0" i="0" u="none" strike="noStrike" dirty="0">
                          <a:solidFill>
                            <a:srgbClr val="000000"/>
                          </a:solidFill>
                          <a:effectLst/>
                          <a:latin typeface="Calibri" charset="0"/>
                        </a:rPr>
                        <a:t>8</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1050" b="0" i="0" u="none" strike="noStrike">
                          <a:solidFill>
                            <a:srgbClr val="000000"/>
                          </a:solidFill>
                          <a:effectLst/>
                          <a:latin typeface="Calibri" charset="0"/>
                        </a:rPr>
                        <a:t>9</a:t>
                      </a:r>
                    </a:p>
                  </a:txBody>
                  <a:tcPr marL="9161" marR="9161" marT="9161" marB="0" anchor="ctr">
                    <a:lnL>
                      <a:noFill/>
                    </a:lnL>
                    <a:lnR>
                      <a:noFill/>
                    </a:lnR>
                    <a:lnT>
                      <a:noFill/>
                    </a:lnT>
                    <a:lnB>
                      <a:noFill/>
                    </a:lnB>
                    <a:solidFill>
                      <a:srgbClr val="FFC000"/>
                    </a:solidFill>
                  </a:tcPr>
                </a:tc>
                <a:tc>
                  <a:txBody>
                    <a:bodyPr/>
                    <a:lstStyle/>
                    <a:p>
                      <a:pPr algn="ctr" fontAlgn="ctr"/>
                      <a:r>
                        <a:rPr lang="en-US" sz="1050" b="0" i="0" u="none" strike="noStrike">
                          <a:solidFill>
                            <a:srgbClr val="000000"/>
                          </a:solidFill>
                          <a:effectLst/>
                          <a:latin typeface="Calibri" charset="0"/>
                        </a:rPr>
                        <a:t>10</a:t>
                      </a:r>
                    </a:p>
                  </a:txBody>
                  <a:tcPr marL="9161" marR="9161" marT="9161" marB="0" anchor="ctr">
                    <a:lnL>
                      <a:noFill/>
                    </a:lnL>
                    <a:lnR>
                      <a:noFill/>
                    </a:lnR>
                    <a:lnT>
                      <a:noFill/>
                    </a:lnT>
                    <a:lnB>
                      <a:noFill/>
                    </a:lnB>
                    <a:solidFill>
                      <a:srgbClr val="FFC000"/>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r>
              <a:tr h="229018">
                <a:tc>
                  <a:txBody>
                    <a:bodyPr/>
                    <a:lstStyle/>
                    <a:p>
                      <a:pPr algn="ctr" fontAlgn="ctr"/>
                      <a:r>
                        <a:rPr lang="it-IT" sz="1050" b="0" i="0" u="none" strike="noStrike">
                          <a:solidFill>
                            <a:srgbClr val="000000"/>
                          </a:solidFill>
                          <a:effectLst/>
                          <a:latin typeface="Calibri" charset="0"/>
                        </a:rPr>
                        <a:t>5°</a:t>
                      </a:r>
                    </a:p>
                  </a:txBody>
                  <a:tcPr marL="9161" marR="9161" marT="9161" marB="0" anchor="ctr">
                    <a:lnL>
                      <a:noFill/>
                    </a:lnL>
                    <a:lnR>
                      <a:noFill/>
                    </a:lnR>
                    <a:lnT>
                      <a:noFill/>
                    </a:lnT>
                    <a:lnB>
                      <a:noFill/>
                    </a:lnB>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ctr" fontAlgn="ctr"/>
                      <a:r>
                        <a:rPr lang="cs-CZ" sz="1050" b="0" i="0" u="none" strike="noStrike">
                          <a:solidFill>
                            <a:srgbClr val="000000"/>
                          </a:solidFill>
                          <a:effectLst/>
                          <a:latin typeface="Calibri" charset="0"/>
                        </a:rPr>
                        <a:t>11</a:t>
                      </a:r>
                    </a:p>
                  </a:txBody>
                  <a:tcPr marL="9161" marR="9161" marT="9161" marB="0" anchor="ctr">
                    <a:lnL>
                      <a:noFill/>
                    </a:lnL>
                    <a:lnR>
                      <a:noFill/>
                    </a:lnR>
                    <a:lnT>
                      <a:noFill/>
                    </a:lnT>
                    <a:lnB>
                      <a:noFill/>
                    </a:lnB>
                    <a:solidFill>
                      <a:srgbClr val="FFC000"/>
                    </a:solidFill>
                  </a:tcPr>
                </a:tc>
                <a:tc>
                  <a:txBody>
                    <a:bodyPr/>
                    <a:lstStyle/>
                    <a:p>
                      <a:pPr algn="ctr" fontAlgn="ctr"/>
                      <a:r>
                        <a:rPr lang="is-IS" sz="1050" b="0" i="0" u="none" strike="noStrike">
                          <a:solidFill>
                            <a:srgbClr val="000000"/>
                          </a:solidFill>
                          <a:effectLst/>
                          <a:latin typeface="Calibri" charset="0"/>
                        </a:rPr>
                        <a:t>12</a:t>
                      </a:r>
                    </a:p>
                  </a:txBody>
                  <a:tcPr marL="9161" marR="9161" marT="9161" marB="0" anchor="ctr">
                    <a:lnL>
                      <a:noFill/>
                    </a:lnL>
                    <a:lnR>
                      <a:noFill/>
                    </a:lnR>
                    <a:lnT>
                      <a:noFill/>
                    </a:lnT>
                    <a:lnB>
                      <a:noFill/>
                    </a:lnB>
                    <a:solidFill>
                      <a:srgbClr val="FFC000"/>
                    </a:solidFill>
                  </a:tcPr>
                </a:tc>
                <a:tc>
                  <a:txBody>
                    <a:bodyPr/>
                    <a:lstStyle/>
                    <a:p>
                      <a:pPr algn="ctr" fontAlgn="ctr"/>
                      <a:r>
                        <a:rPr lang="is-IS" sz="1050" b="0" i="0" u="none" strike="noStrike">
                          <a:solidFill>
                            <a:srgbClr val="000000"/>
                          </a:solidFill>
                          <a:effectLst/>
                          <a:latin typeface="Calibri" charset="0"/>
                        </a:rPr>
                        <a:t>13</a:t>
                      </a:r>
                    </a:p>
                  </a:txBody>
                  <a:tcPr marL="9161" marR="9161" marT="9161" marB="0" anchor="ctr">
                    <a:lnL>
                      <a:noFill/>
                    </a:lnL>
                    <a:lnR>
                      <a:noFill/>
                    </a:lnR>
                    <a:lnT>
                      <a:noFill/>
                    </a:lnT>
                    <a:lnB>
                      <a:noFill/>
                    </a:lnB>
                    <a:solidFill>
                      <a:srgbClr val="FFC000"/>
                    </a:solidFill>
                  </a:tcPr>
                </a:tc>
                <a:tc>
                  <a:txBody>
                    <a:bodyPr/>
                    <a:lstStyle/>
                    <a:p>
                      <a:pPr algn="ctr" fontAlgn="ctr"/>
                      <a:r>
                        <a:rPr lang="en-US" sz="1050" b="0" i="0" u="none" strike="noStrike">
                          <a:solidFill>
                            <a:srgbClr val="000000"/>
                          </a:solidFill>
                          <a:effectLst/>
                          <a:latin typeface="Calibri" charset="0"/>
                        </a:rPr>
                        <a:t>14</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1050" b="0" i="0" u="none" strike="noStrike">
                          <a:solidFill>
                            <a:srgbClr val="000000"/>
                          </a:solidFill>
                          <a:effectLst/>
                          <a:latin typeface="Calibri" charset="0"/>
                        </a:rPr>
                        <a:t>15</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1050" b="0" i="0" u="none" strike="noStrike">
                          <a:solidFill>
                            <a:srgbClr val="000000"/>
                          </a:solidFill>
                          <a:effectLst/>
                          <a:latin typeface="Calibri" charset="0"/>
                        </a:rPr>
                        <a:t>16</a:t>
                      </a:r>
                    </a:p>
                  </a:txBody>
                  <a:tcPr marL="9161" marR="9161" marT="9161" marB="0" anchor="ctr">
                    <a:lnL>
                      <a:noFill/>
                    </a:lnL>
                    <a:lnR>
                      <a:noFill/>
                    </a:lnR>
                    <a:lnT>
                      <a:noFill/>
                    </a:lnT>
                    <a:lnB>
                      <a:noFill/>
                    </a:lnB>
                    <a:solidFill>
                      <a:srgbClr val="FFC000"/>
                    </a:solidFill>
                  </a:tcPr>
                </a:tc>
                <a:tc>
                  <a:txBody>
                    <a:bodyPr/>
                    <a:lstStyle/>
                    <a:p>
                      <a:pPr algn="ctr" fontAlgn="ctr"/>
                      <a:r>
                        <a:rPr lang="en-US" sz="1050" b="0" i="0" u="none" strike="noStrike" dirty="0">
                          <a:solidFill>
                            <a:srgbClr val="000000"/>
                          </a:solidFill>
                          <a:effectLst/>
                          <a:latin typeface="Calibri" charset="0"/>
                        </a:rPr>
                        <a:t>17</a:t>
                      </a:r>
                    </a:p>
                  </a:txBody>
                  <a:tcPr marL="9161" marR="9161" marT="9161" marB="0" anchor="ctr">
                    <a:lnL>
                      <a:noFill/>
                    </a:lnL>
                    <a:lnR>
                      <a:noFill/>
                    </a:lnR>
                    <a:lnT>
                      <a:noFill/>
                    </a:lnT>
                    <a:lnB>
                      <a:noFill/>
                    </a:lnB>
                    <a:solidFill>
                      <a:srgbClr val="FFC000"/>
                    </a:solidFill>
                  </a:tcPr>
                </a:tc>
                <a:tc>
                  <a:txBody>
                    <a:bodyPr/>
                    <a:lstStyle/>
                    <a:p>
                      <a:pPr algn="ctr" fontAlgn="ctr"/>
                      <a:r>
                        <a:rPr lang="fi-FI" sz="1050" b="0" i="0" u="none" strike="noStrike">
                          <a:solidFill>
                            <a:srgbClr val="000000"/>
                          </a:solidFill>
                          <a:effectLst/>
                          <a:latin typeface="Calibri" charset="0"/>
                        </a:rPr>
                        <a:t>18</a:t>
                      </a:r>
                    </a:p>
                  </a:txBody>
                  <a:tcPr marL="9161" marR="9161" marT="9161" marB="0" anchor="ctr">
                    <a:lnL>
                      <a:noFill/>
                    </a:lnL>
                    <a:lnR>
                      <a:noFill/>
                    </a:lnR>
                    <a:lnT>
                      <a:noFill/>
                    </a:lnT>
                    <a:lnB>
                      <a:noFill/>
                    </a:lnB>
                    <a:solidFill>
                      <a:srgbClr val="FFC000"/>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r>
              <a:tr h="229018">
                <a:tc>
                  <a:txBody>
                    <a:bodyPr/>
                    <a:lstStyle/>
                    <a:p>
                      <a:pPr algn="ctr" fontAlgn="ctr"/>
                      <a:r>
                        <a:rPr lang="it-IT" sz="1050" b="0" i="0" u="none" strike="noStrike">
                          <a:solidFill>
                            <a:srgbClr val="000000"/>
                          </a:solidFill>
                          <a:effectLst/>
                          <a:latin typeface="Calibri" charset="0"/>
                        </a:rPr>
                        <a:t>3°</a:t>
                      </a:r>
                    </a:p>
                  </a:txBody>
                  <a:tcPr marL="9161" marR="9161" marT="9161" marB="0" anchor="ctr">
                    <a:lnL>
                      <a:noFill/>
                    </a:lnL>
                    <a:lnR>
                      <a:noFill/>
                    </a:lnR>
                    <a:lnT>
                      <a:noFill/>
                    </a:lnT>
                    <a:lnB>
                      <a:noFill/>
                    </a:lnB>
                  </a:tcPr>
                </a:tc>
                <a:tc>
                  <a:txBody>
                    <a:bodyPr/>
                    <a:lstStyle/>
                    <a:p>
                      <a:pPr algn="ctr" fontAlgn="ctr"/>
                      <a:r>
                        <a:rPr lang="is-IS" sz="1050" b="0" i="0" u="none" strike="noStrike">
                          <a:solidFill>
                            <a:srgbClr val="000000"/>
                          </a:solidFill>
                          <a:effectLst/>
                          <a:latin typeface="Calibri" charset="0"/>
                        </a:rPr>
                        <a:t>29</a:t>
                      </a:r>
                    </a:p>
                  </a:txBody>
                  <a:tcPr marL="9161" marR="9161" marT="9161" marB="0" anchor="ctr">
                    <a:lnL>
                      <a:noFill/>
                    </a:lnL>
                    <a:lnR>
                      <a:noFill/>
                    </a:lnR>
                    <a:lnT>
                      <a:noFill/>
                    </a:lnT>
                    <a:lnB>
                      <a:noFill/>
                    </a:lnB>
                    <a:solidFill>
                      <a:srgbClr val="DCE6F1"/>
                    </a:solidFill>
                  </a:tcPr>
                </a:tc>
                <a:tc>
                  <a:txBody>
                    <a:bodyPr/>
                    <a:lstStyle/>
                    <a:p>
                      <a:pPr algn="ctr" fontAlgn="ctr"/>
                      <a:r>
                        <a:rPr lang="en-US" sz="1050" b="0" i="0" u="none" strike="noStrike">
                          <a:solidFill>
                            <a:srgbClr val="000000"/>
                          </a:solidFill>
                          <a:effectLst/>
                          <a:latin typeface="Calibri" charset="0"/>
                        </a:rPr>
                        <a:t>30</a:t>
                      </a:r>
                    </a:p>
                  </a:txBody>
                  <a:tcPr marL="9161" marR="9161" marT="9161" marB="0" anchor="ctr">
                    <a:lnL>
                      <a:noFill/>
                    </a:lnL>
                    <a:lnR>
                      <a:noFill/>
                    </a:lnR>
                    <a:lnT>
                      <a:noFill/>
                    </a:lnT>
                    <a:lnB>
                      <a:noFill/>
                    </a:lnB>
                    <a:solidFill>
                      <a:srgbClr val="DCE6F1"/>
                    </a:solidFill>
                  </a:tcPr>
                </a:tc>
                <a:tc>
                  <a:txBody>
                    <a:bodyPr/>
                    <a:lstStyle/>
                    <a:p>
                      <a:pPr algn="ctr" fontAlgn="ctr"/>
                      <a:r>
                        <a:rPr lang="en-US" sz="1050" b="0" i="0" u="none" strike="noStrike">
                          <a:solidFill>
                            <a:srgbClr val="000000"/>
                          </a:solidFill>
                          <a:effectLst/>
                          <a:latin typeface="Calibri" charset="0"/>
                        </a:rPr>
                        <a:t>31</a:t>
                      </a:r>
                    </a:p>
                  </a:txBody>
                  <a:tcPr marL="9161" marR="9161" marT="9161" marB="0" anchor="ctr">
                    <a:lnL>
                      <a:noFill/>
                    </a:lnL>
                    <a:lnR>
                      <a:noFill/>
                    </a:lnR>
                    <a:lnT>
                      <a:noFill/>
                    </a:lnT>
                    <a:lnB>
                      <a:noFill/>
                    </a:lnB>
                    <a:solidFill>
                      <a:srgbClr val="DCE6F1"/>
                    </a:solidFill>
                  </a:tcPr>
                </a:tc>
                <a:tc>
                  <a:txBody>
                    <a:bodyPr/>
                    <a:lstStyle/>
                    <a:p>
                      <a:pPr algn="ctr" fontAlgn="ctr"/>
                      <a:r>
                        <a:rPr lang="is-IS" sz="1050" b="0" i="0" u="none" strike="noStrike">
                          <a:solidFill>
                            <a:srgbClr val="000000"/>
                          </a:solidFill>
                          <a:effectLst/>
                          <a:latin typeface="Calibri" charset="0"/>
                        </a:rPr>
                        <a:t>32</a:t>
                      </a:r>
                    </a:p>
                  </a:txBody>
                  <a:tcPr marL="9161" marR="9161" marT="9161" marB="0" anchor="ctr">
                    <a:lnL>
                      <a:noFill/>
                    </a:lnL>
                    <a:lnR>
                      <a:noFill/>
                    </a:lnR>
                    <a:lnT>
                      <a:noFill/>
                    </a:lnT>
                    <a:lnB>
                      <a:noFill/>
                    </a:lnB>
                    <a:solidFill>
                      <a:srgbClr val="DCE6F1"/>
                    </a:solidFill>
                  </a:tcPr>
                </a:tc>
                <a:tc>
                  <a:txBody>
                    <a:bodyPr/>
                    <a:lstStyle/>
                    <a:p>
                      <a:pPr algn="ctr" fontAlgn="ctr"/>
                      <a:r>
                        <a:rPr lang="is-IS" sz="1050" b="0" i="0" u="none" strike="noStrike">
                          <a:solidFill>
                            <a:srgbClr val="000000"/>
                          </a:solidFill>
                          <a:effectLst/>
                          <a:latin typeface="Calibri" charset="0"/>
                        </a:rPr>
                        <a:t>20</a:t>
                      </a:r>
                    </a:p>
                  </a:txBody>
                  <a:tcPr marL="9161" marR="9161" marT="9161" marB="0" anchor="ctr">
                    <a:lnL>
                      <a:noFill/>
                    </a:lnL>
                    <a:lnR>
                      <a:noFill/>
                    </a:lnR>
                    <a:lnT>
                      <a:noFill/>
                    </a:lnT>
                    <a:lnB>
                      <a:noFill/>
                    </a:lnB>
                    <a:solidFill>
                      <a:srgbClr val="FFC000"/>
                    </a:solidFill>
                  </a:tcPr>
                </a:tc>
                <a:tc>
                  <a:txBody>
                    <a:bodyPr/>
                    <a:lstStyle/>
                    <a:p>
                      <a:pPr algn="ctr" fontAlgn="ctr"/>
                      <a:r>
                        <a:rPr lang="cs-CZ" sz="1050" b="0" i="0" u="none" strike="noStrike">
                          <a:solidFill>
                            <a:srgbClr val="000000"/>
                          </a:solidFill>
                          <a:effectLst/>
                          <a:latin typeface="Calibri" charset="0"/>
                        </a:rPr>
                        <a:t>21</a:t>
                      </a:r>
                    </a:p>
                  </a:txBody>
                  <a:tcPr marL="9161" marR="9161" marT="9161" marB="0" anchor="ctr">
                    <a:lnL>
                      <a:noFill/>
                    </a:lnL>
                    <a:lnR>
                      <a:noFill/>
                    </a:lnR>
                    <a:lnT>
                      <a:noFill/>
                    </a:lnT>
                    <a:lnB>
                      <a:noFill/>
                    </a:lnB>
                    <a:solidFill>
                      <a:srgbClr val="FFC000"/>
                    </a:solidFill>
                  </a:tcPr>
                </a:tc>
                <a:tc>
                  <a:txBody>
                    <a:bodyPr/>
                    <a:lstStyle/>
                    <a:p>
                      <a:pPr algn="ctr" fontAlgn="ctr"/>
                      <a:r>
                        <a:rPr lang="is-IS" sz="1050" b="0" i="0" u="none" strike="noStrike">
                          <a:solidFill>
                            <a:srgbClr val="000000"/>
                          </a:solidFill>
                          <a:effectLst/>
                          <a:latin typeface="Calibri" charset="0"/>
                        </a:rPr>
                        <a:t>22</a:t>
                      </a:r>
                    </a:p>
                  </a:txBody>
                  <a:tcPr marL="9161" marR="9161" marT="9161" marB="0" anchor="ctr">
                    <a:lnL>
                      <a:noFill/>
                    </a:lnL>
                    <a:lnR>
                      <a:noFill/>
                    </a:lnR>
                    <a:lnT>
                      <a:noFill/>
                    </a:lnT>
                    <a:lnB>
                      <a:noFill/>
                    </a:lnB>
                    <a:solidFill>
                      <a:srgbClr val="FFC000"/>
                    </a:solidFill>
                  </a:tcPr>
                </a:tc>
                <a:tc>
                  <a:txBody>
                    <a:bodyPr/>
                    <a:lstStyle/>
                    <a:p>
                      <a:pPr algn="ctr" fontAlgn="ctr"/>
                      <a:r>
                        <a:rPr lang="is-IS" sz="1050" b="0" i="0" u="none" strike="noStrike">
                          <a:solidFill>
                            <a:srgbClr val="000000"/>
                          </a:solidFill>
                          <a:effectLst/>
                          <a:latin typeface="Calibri" charset="0"/>
                        </a:rPr>
                        <a:t>23</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1050" b="0" i="0" u="none" strike="noStrike">
                          <a:solidFill>
                            <a:srgbClr val="000000"/>
                          </a:solidFill>
                          <a:effectLst/>
                          <a:latin typeface="Calibri" charset="0"/>
                        </a:rPr>
                        <a:t>24</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1050" b="0" i="0" u="none" strike="noStrike">
                          <a:solidFill>
                            <a:srgbClr val="000000"/>
                          </a:solidFill>
                          <a:effectLst/>
                          <a:latin typeface="Calibri" charset="0"/>
                        </a:rPr>
                        <a:t>25</a:t>
                      </a:r>
                    </a:p>
                  </a:txBody>
                  <a:tcPr marL="9161" marR="9161" marT="9161" marB="0" anchor="ctr">
                    <a:lnL>
                      <a:noFill/>
                    </a:lnL>
                    <a:lnR>
                      <a:noFill/>
                    </a:lnR>
                    <a:lnT>
                      <a:noFill/>
                    </a:lnT>
                    <a:lnB>
                      <a:noFill/>
                    </a:lnB>
                    <a:solidFill>
                      <a:srgbClr val="FFC000"/>
                    </a:solidFill>
                  </a:tcPr>
                </a:tc>
                <a:tc>
                  <a:txBody>
                    <a:bodyPr/>
                    <a:lstStyle/>
                    <a:p>
                      <a:pPr algn="ctr" fontAlgn="ctr"/>
                      <a:r>
                        <a:rPr lang="is-IS" sz="1050" b="0" i="0" u="none" strike="noStrike">
                          <a:solidFill>
                            <a:srgbClr val="000000"/>
                          </a:solidFill>
                          <a:effectLst/>
                          <a:latin typeface="Calibri" charset="0"/>
                        </a:rPr>
                        <a:t>26</a:t>
                      </a:r>
                    </a:p>
                  </a:txBody>
                  <a:tcPr marL="9161" marR="9161" marT="9161" marB="0" anchor="ctr">
                    <a:lnL>
                      <a:noFill/>
                    </a:lnL>
                    <a:lnR>
                      <a:noFill/>
                    </a:lnR>
                    <a:lnT>
                      <a:noFill/>
                    </a:lnT>
                    <a:lnB>
                      <a:noFill/>
                    </a:lnB>
                    <a:solidFill>
                      <a:srgbClr val="FFC000"/>
                    </a:solidFill>
                  </a:tcPr>
                </a:tc>
                <a:tc>
                  <a:txBody>
                    <a:bodyPr/>
                    <a:lstStyle/>
                    <a:p>
                      <a:pPr algn="ctr" fontAlgn="ctr"/>
                      <a:r>
                        <a:rPr lang="is-IS" sz="1050" b="0" i="0" u="none" strike="noStrike">
                          <a:solidFill>
                            <a:srgbClr val="000000"/>
                          </a:solidFill>
                          <a:effectLst/>
                          <a:latin typeface="Calibri" charset="0"/>
                        </a:rPr>
                        <a:t>27</a:t>
                      </a:r>
                    </a:p>
                  </a:txBody>
                  <a:tcPr marL="9161" marR="9161" marT="9161" marB="0" anchor="ctr">
                    <a:lnL>
                      <a:noFill/>
                    </a:lnL>
                    <a:lnR>
                      <a:noFill/>
                    </a:lnR>
                    <a:lnT>
                      <a:noFill/>
                    </a:lnT>
                    <a:lnB>
                      <a:noFill/>
                    </a:lnB>
                    <a:solidFill>
                      <a:srgbClr val="FFC000"/>
                    </a:solidFill>
                  </a:tcPr>
                </a:tc>
                <a:tc>
                  <a:txBody>
                    <a:bodyPr/>
                    <a:lstStyle/>
                    <a:p>
                      <a:pPr algn="ctr" fontAlgn="ctr"/>
                      <a:r>
                        <a:rPr lang="en-US" sz="1050" b="0" i="0" u="none" strike="noStrike">
                          <a:solidFill>
                            <a:srgbClr val="000000"/>
                          </a:solidFill>
                          <a:effectLst/>
                          <a:latin typeface="Calibri" charset="0"/>
                        </a:rPr>
                        <a:t>35</a:t>
                      </a:r>
                    </a:p>
                  </a:txBody>
                  <a:tcPr marL="9161" marR="9161" marT="9161" marB="0" anchor="ctr">
                    <a:lnL>
                      <a:noFill/>
                    </a:lnL>
                    <a:lnR>
                      <a:noFill/>
                    </a:lnR>
                    <a:lnT>
                      <a:noFill/>
                    </a:lnT>
                    <a:lnB>
                      <a:noFill/>
                    </a:lnB>
                    <a:solidFill>
                      <a:srgbClr val="F2DCDB"/>
                    </a:solidFill>
                  </a:tcPr>
                </a:tc>
                <a:tc>
                  <a:txBody>
                    <a:bodyPr/>
                    <a:lstStyle/>
                    <a:p>
                      <a:pPr algn="ctr" fontAlgn="ctr"/>
                      <a:r>
                        <a:rPr lang="en-US" sz="1050" b="0" i="0" u="none" strike="noStrike">
                          <a:solidFill>
                            <a:srgbClr val="FF0000"/>
                          </a:solidFill>
                          <a:effectLst/>
                          <a:latin typeface="Calibri" charset="0"/>
                        </a:rPr>
                        <a:t>×</a:t>
                      </a:r>
                    </a:p>
                  </a:txBody>
                  <a:tcPr marL="9161" marR="9161" marT="9161" marB="0" anchor="ctr">
                    <a:lnL>
                      <a:noFill/>
                    </a:lnL>
                    <a:lnR>
                      <a:noFill/>
                    </a:lnR>
                    <a:lnT>
                      <a:noFill/>
                    </a:lnT>
                    <a:lnB>
                      <a:noFill/>
                    </a:lnB>
                    <a:solidFill>
                      <a:srgbClr val="F2DCDB"/>
                    </a:solidFill>
                  </a:tcPr>
                </a:tc>
                <a:tc>
                  <a:txBody>
                    <a:bodyPr/>
                    <a:lstStyle/>
                    <a:p>
                      <a:pPr algn="ctr" fontAlgn="ctr"/>
                      <a:r>
                        <a:rPr lang="is-IS" sz="1050" b="0" i="0" u="none" strike="noStrike">
                          <a:solidFill>
                            <a:srgbClr val="000000"/>
                          </a:solidFill>
                          <a:effectLst/>
                          <a:latin typeface="Calibri" charset="0"/>
                        </a:rPr>
                        <a:t>37</a:t>
                      </a:r>
                    </a:p>
                  </a:txBody>
                  <a:tcPr marL="9161" marR="9161" marT="9161" marB="0" anchor="ctr">
                    <a:lnL>
                      <a:noFill/>
                    </a:lnL>
                    <a:lnR>
                      <a:noFill/>
                    </a:lnR>
                    <a:lnT>
                      <a:noFill/>
                    </a:lnT>
                    <a:lnB>
                      <a:noFill/>
                    </a:lnB>
                    <a:solidFill>
                      <a:srgbClr val="F2DCDB"/>
                    </a:solidFill>
                  </a:tcPr>
                </a:tc>
                <a:tc>
                  <a:txBody>
                    <a:bodyPr/>
                    <a:lstStyle/>
                    <a:p>
                      <a:pPr algn="ctr" fontAlgn="ctr"/>
                      <a:r>
                        <a:rPr lang="en-US" sz="1050" b="0" i="0" u="none" strike="noStrike">
                          <a:solidFill>
                            <a:srgbClr val="000000"/>
                          </a:solidFill>
                          <a:effectLst/>
                          <a:latin typeface="Calibri" charset="0"/>
                        </a:rPr>
                        <a:t>38</a:t>
                      </a:r>
                    </a:p>
                  </a:txBody>
                  <a:tcPr marL="9161" marR="9161" marT="9161" marB="0" anchor="ctr">
                    <a:lnL>
                      <a:noFill/>
                    </a:lnL>
                    <a:lnR>
                      <a:noFill/>
                    </a:lnR>
                    <a:lnT>
                      <a:noFill/>
                    </a:lnT>
                    <a:lnB>
                      <a:noFill/>
                    </a:lnB>
                    <a:solidFill>
                      <a:srgbClr val="F2DCDB"/>
                    </a:solidFill>
                  </a:tcPr>
                </a:tc>
              </a:tr>
              <a:tr h="229018">
                <a:tc>
                  <a:txBody>
                    <a:bodyPr/>
                    <a:lstStyle/>
                    <a:p>
                      <a:pPr algn="ctr" fontAlgn="ctr"/>
                      <a:r>
                        <a:rPr lang="it-IT" sz="1050" b="0" i="0" u="none" strike="noStrike">
                          <a:solidFill>
                            <a:srgbClr val="000000"/>
                          </a:solidFill>
                          <a:effectLst/>
                          <a:latin typeface="Calibri" charset="0"/>
                        </a:rPr>
                        <a:t>1°</a:t>
                      </a:r>
                    </a:p>
                  </a:txBody>
                  <a:tcPr marL="9161" marR="9161" marT="9161" marB="0" anchor="ctr">
                    <a:lnL>
                      <a:noFill/>
                    </a:lnL>
                    <a:lnR>
                      <a:noFill/>
                    </a:lnR>
                    <a:lnT>
                      <a:noFill/>
                    </a:lnT>
                    <a:lnB>
                      <a:noFill/>
                    </a:lnB>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1050" b="0" i="0" u="none" strike="noStrike">
                          <a:solidFill>
                            <a:srgbClr val="000000"/>
                          </a:solidFill>
                          <a:effectLst/>
                          <a:latin typeface="Calibri" charset="0"/>
                        </a:rPr>
                        <a:t>29</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50" b="0" i="0" u="none" strike="noStrike">
                          <a:solidFill>
                            <a:srgbClr val="000000"/>
                          </a:solidFill>
                          <a:effectLst/>
                          <a:latin typeface="Calibri" charset="0"/>
                        </a:rPr>
                        <a:t>30</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50" b="0" i="0" u="none" strike="noStrike">
                          <a:solidFill>
                            <a:srgbClr val="000000"/>
                          </a:solidFill>
                          <a:effectLst/>
                          <a:latin typeface="Calibri" charset="0"/>
                        </a:rPr>
                        <a:t>31</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050" b="0" i="0" u="none" strike="noStrike">
                          <a:solidFill>
                            <a:srgbClr val="000000"/>
                          </a:solidFill>
                          <a:effectLst/>
                          <a:latin typeface="Calibri" charset="0"/>
                        </a:rPr>
                        <a:t>32</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50" b="0" i="0" u="none" strike="noStrike">
                          <a:solidFill>
                            <a:srgbClr val="000000"/>
                          </a:solidFill>
                          <a:effectLst/>
                          <a:latin typeface="Calibri" charset="0"/>
                        </a:rPr>
                        <a:t>33</a:t>
                      </a:r>
                    </a:p>
                  </a:txBody>
                  <a:tcPr marL="9161" marR="9161" marT="9161"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ru-RU" sz="1050" b="0" i="0" u="none" strike="noStrike">
                          <a:solidFill>
                            <a:srgbClr val="000000"/>
                          </a:solidFill>
                          <a:effectLst/>
                          <a:latin typeface="Calibri" charset="0"/>
                        </a:rPr>
                        <a:t>34</a:t>
                      </a:r>
                    </a:p>
                  </a:txBody>
                  <a:tcPr marL="9161" marR="9161" marT="9161"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50" b="0" i="0" u="none" strike="noStrike">
                          <a:solidFill>
                            <a:srgbClr val="000000"/>
                          </a:solidFill>
                          <a:effectLst/>
                          <a:latin typeface="Calibri" charset="0"/>
                        </a:rPr>
                        <a:t>35</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050" b="0" i="0" u="none" strike="noStrike">
                          <a:solidFill>
                            <a:srgbClr val="000000"/>
                          </a:solidFill>
                          <a:effectLst/>
                          <a:latin typeface="Calibri" charset="0"/>
                        </a:rPr>
                        <a:t>36</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050" b="0" i="0" u="none" strike="noStrike">
                          <a:solidFill>
                            <a:srgbClr val="000000"/>
                          </a:solidFill>
                          <a:effectLst/>
                          <a:latin typeface="Calibri" charset="0"/>
                        </a:rPr>
                        <a:t>37</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50" b="0" i="0" u="none" strike="noStrike">
                          <a:solidFill>
                            <a:srgbClr val="000000"/>
                          </a:solidFill>
                          <a:effectLst/>
                          <a:latin typeface="Calibri" charset="0"/>
                        </a:rPr>
                        <a:t>38</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229018">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uk-UA" sz="1050" b="0" i="0" u="none" strike="noStrike">
                          <a:solidFill>
                            <a:srgbClr val="000000"/>
                          </a:solidFill>
                          <a:effectLst/>
                          <a:latin typeface="Calibri" charset="0"/>
                        </a:rPr>
                        <a:t>39</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050" b="0" i="0" u="none" strike="noStrike">
                          <a:solidFill>
                            <a:srgbClr val="000000"/>
                          </a:solidFill>
                          <a:effectLst/>
                          <a:latin typeface="Calibri" charset="0"/>
                        </a:rPr>
                        <a:t>40</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050" b="0" i="0" u="none" strike="noStrike">
                          <a:solidFill>
                            <a:srgbClr val="000000"/>
                          </a:solidFill>
                          <a:effectLst/>
                          <a:latin typeface="Calibri" charset="0"/>
                        </a:rPr>
                        <a:t>41</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050" b="0" i="0" u="none" strike="noStrike">
                          <a:solidFill>
                            <a:srgbClr val="000000"/>
                          </a:solidFill>
                          <a:effectLst/>
                          <a:latin typeface="Calibri" charset="0"/>
                        </a:rPr>
                        <a:t>42</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050" b="0" i="0" u="none" strike="noStrike">
                          <a:solidFill>
                            <a:srgbClr val="000000"/>
                          </a:solidFill>
                          <a:effectLst/>
                          <a:latin typeface="Calibri" charset="0"/>
                        </a:rPr>
                        <a:t>43</a:t>
                      </a:r>
                    </a:p>
                  </a:txBody>
                  <a:tcPr marL="9161" marR="9161" marT="9161"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050" b="0" i="0" u="none" strike="noStrike">
                          <a:solidFill>
                            <a:srgbClr val="000000"/>
                          </a:solidFill>
                          <a:effectLst/>
                          <a:latin typeface="Calibri" charset="0"/>
                        </a:rPr>
                        <a:t>44</a:t>
                      </a:r>
                    </a:p>
                  </a:txBody>
                  <a:tcPr marL="9161" marR="9161" marT="9161"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050" b="0" i="0" u="none" strike="noStrike">
                          <a:solidFill>
                            <a:srgbClr val="000000"/>
                          </a:solidFill>
                          <a:effectLst/>
                          <a:latin typeface="Calibri" charset="0"/>
                        </a:rPr>
                        <a:t>45</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050" b="0" i="0" u="none" strike="noStrike">
                          <a:solidFill>
                            <a:srgbClr val="000000"/>
                          </a:solidFill>
                          <a:effectLst/>
                          <a:latin typeface="Calibri" charset="0"/>
                        </a:rPr>
                        <a:t>46</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050" b="0" i="0" u="none" strike="noStrike">
                          <a:solidFill>
                            <a:srgbClr val="000000"/>
                          </a:solidFill>
                          <a:effectLst/>
                          <a:latin typeface="Calibri" charset="0"/>
                        </a:rPr>
                        <a:t>47</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050" b="0" i="0" u="none" strike="noStrike">
                          <a:solidFill>
                            <a:srgbClr val="000000"/>
                          </a:solidFill>
                          <a:effectLst/>
                          <a:latin typeface="Calibri" charset="0"/>
                        </a:rPr>
                        <a:t>48</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229018">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r>
                        <a:rPr lang="uk-UA" sz="1050" b="0" i="0" u="none" strike="noStrike">
                          <a:solidFill>
                            <a:srgbClr val="000000"/>
                          </a:solidFill>
                          <a:effectLst/>
                          <a:latin typeface="Calibri" charset="0"/>
                        </a:rPr>
                        <a:t>39</a:t>
                      </a:r>
                    </a:p>
                  </a:txBody>
                  <a:tcPr marL="9161" marR="9161" marT="9161" marB="0" anchor="ctr">
                    <a:lnL>
                      <a:noFill/>
                    </a:lnL>
                    <a:lnR>
                      <a:noFill/>
                    </a:lnR>
                    <a:lnT>
                      <a:noFill/>
                    </a:lnT>
                    <a:lnB>
                      <a:noFill/>
                    </a:lnB>
                    <a:solidFill>
                      <a:srgbClr val="D9D9D9"/>
                    </a:solidFill>
                  </a:tcPr>
                </a:tc>
                <a:tc>
                  <a:txBody>
                    <a:bodyPr/>
                    <a:lstStyle/>
                    <a:p>
                      <a:pPr algn="ctr" fontAlgn="ctr"/>
                      <a:r>
                        <a:rPr lang="en-US" sz="1050" b="0" i="0" u="none" strike="noStrike">
                          <a:solidFill>
                            <a:srgbClr val="000000"/>
                          </a:solidFill>
                          <a:effectLst/>
                          <a:latin typeface="Calibri" charset="0"/>
                        </a:rPr>
                        <a:t>40</a:t>
                      </a:r>
                    </a:p>
                  </a:txBody>
                  <a:tcPr marL="9161" marR="9161" marT="9161" marB="0" anchor="ctr">
                    <a:lnL>
                      <a:noFill/>
                    </a:lnL>
                    <a:lnR>
                      <a:noFill/>
                    </a:lnR>
                    <a:lnT>
                      <a:noFill/>
                    </a:lnT>
                    <a:lnB>
                      <a:noFill/>
                    </a:lnB>
                    <a:solidFill>
                      <a:srgbClr val="D9D9D9"/>
                    </a:solidFill>
                  </a:tcPr>
                </a:tc>
                <a:tc>
                  <a:txBody>
                    <a:bodyPr/>
                    <a:lstStyle/>
                    <a:p>
                      <a:pPr algn="ctr" fontAlgn="ctr"/>
                      <a:r>
                        <a:rPr lang="en-US" sz="1050" b="0" i="0" u="none" strike="noStrike">
                          <a:solidFill>
                            <a:srgbClr val="000000"/>
                          </a:solidFill>
                          <a:effectLst/>
                          <a:latin typeface="Calibri" charset="0"/>
                        </a:rPr>
                        <a:t>41</a:t>
                      </a:r>
                    </a:p>
                  </a:txBody>
                  <a:tcPr marL="9161" marR="9161" marT="9161" marB="0" anchor="ctr">
                    <a:lnL>
                      <a:noFill/>
                    </a:lnL>
                    <a:lnR>
                      <a:noFill/>
                    </a:lnR>
                    <a:lnT>
                      <a:noFill/>
                    </a:lnT>
                    <a:lnB>
                      <a:noFill/>
                    </a:lnB>
                    <a:solidFill>
                      <a:srgbClr val="D9D9D9"/>
                    </a:solidFill>
                  </a:tcPr>
                </a:tc>
                <a:tc>
                  <a:txBody>
                    <a:bodyPr/>
                    <a:lstStyle/>
                    <a:p>
                      <a:pPr algn="ctr" fontAlgn="ctr"/>
                      <a:r>
                        <a:rPr lang="is-IS" sz="1050" b="0" i="0" u="none" strike="noStrike">
                          <a:solidFill>
                            <a:srgbClr val="000000"/>
                          </a:solidFill>
                          <a:effectLst/>
                          <a:latin typeface="Calibri" charset="0"/>
                        </a:rPr>
                        <a:t>42</a:t>
                      </a:r>
                    </a:p>
                  </a:txBody>
                  <a:tcPr marL="9161" marR="9161" marT="9161" marB="0" anchor="ctr">
                    <a:lnL>
                      <a:noFill/>
                    </a:lnL>
                    <a:lnR>
                      <a:noFill/>
                    </a:lnR>
                    <a:lnT>
                      <a:noFill/>
                    </a:lnT>
                    <a:lnB>
                      <a:noFill/>
                    </a:lnB>
                    <a:solidFill>
                      <a:srgbClr val="D9D9D9"/>
                    </a:solidFill>
                  </a:tcPr>
                </a:tc>
                <a:tc>
                  <a:txBody>
                    <a:bodyPr/>
                    <a:lstStyle/>
                    <a:p>
                      <a:pPr algn="ctr" fontAlgn="ctr"/>
                      <a:r>
                        <a:rPr lang="en-US" sz="1050" b="0" i="0" u="none" strike="noStrike">
                          <a:solidFill>
                            <a:srgbClr val="000000"/>
                          </a:solidFill>
                          <a:effectLst/>
                          <a:latin typeface="Calibri" charset="0"/>
                        </a:rPr>
                        <a:t>50</a:t>
                      </a:r>
                    </a:p>
                  </a:txBody>
                  <a:tcPr marL="9161" marR="9161" marT="9161" marB="0" anchor="ctr">
                    <a:lnL>
                      <a:noFill/>
                    </a:lnL>
                    <a:lnR>
                      <a:noFill/>
                    </a:lnR>
                    <a:lnT>
                      <a:noFill/>
                    </a:lnT>
                    <a:lnB>
                      <a:noFill/>
                    </a:lnB>
                    <a:solidFill>
                      <a:srgbClr val="FFC000"/>
                    </a:solidFill>
                  </a:tcPr>
                </a:tc>
                <a:tc>
                  <a:txBody>
                    <a:bodyPr/>
                    <a:lstStyle/>
                    <a:p>
                      <a:pPr algn="ctr" fontAlgn="ctr"/>
                      <a:r>
                        <a:rPr lang="uk-UA" sz="1050" b="0" i="0" u="none" strike="noStrike">
                          <a:solidFill>
                            <a:srgbClr val="000000"/>
                          </a:solidFill>
                          <a:effectLst/>
                          <a:latin typeface="Calibri" charset="0"/>
                        </a:rPr>
                        <a:t>51</a:t>
                      </a:r>
                    </a:p>
                  </a:txBody>
                  <a:tcPr marL="9161" marR="9161" marT="9161" marB="0" anchor="ctr">
                    <a:lnL>
                      <a:noFill/>
                    </a:lnL>
                    <a:lnR>
                      <a:noFill/>
                    </a:lnR>
                    <a:lnT>
                      <a:noFill/>
                    </a:lnT>
                    <a:lnB>
                      <a:noFill/>
                    </a:lnB>
                    <a:solidFill>
                      <a:srgbClr val="FFC000"/>
                    </a:solidFill>
                  </a:tcPr>
                </a:tc>
                <a:tc>
                  <a:txBody>
                    <a:bodyPr/>
                    <a:lstStyle/>
                    <a:p>
                      <a:pPr algn="ctr" fontAlgn="ctr"/>
                      <a:r>
                        <a:rPr lang="is-IS" sz="1050" b="0" i="0" u="none" strike="noStrike">
                          <a:solidFill>
                            <a:srgbClr val="000000"/>
                          </a:solidFill>
                          <a:effectLst/>
                          <a:latin typeface="Calibri" charset="0"/>
                        </a:rPr>
                        <a:t>52</a:t>
                      </a:r>
                    </a:p>
                  </a:txBody>
                  <a:tcPr marL="9161" marR="9161" marT="9161" marB="0" anchor="ctr">
                    <a:lnL>
                      <a:noFill/>
                    </a:lnL>
                    <a:lnR>
                      <a:noFill/>
                    </a:lnR>
                    <a:lnT>
                      <a:noFill/>
                    </a:lnT>
                    <a:lnB>
                      <a:noFill/>
                    </a:lnB>
                    <a:solidFill>
                      <a:srgbClr val="FFC000"/>
                    </a:solidFill>
                  </a:tcPr>
                </a:tc>
                <a:tc>
                  <a:txBody>
                    <a:bodyPr/>
                    <a:lstStyle/>
                    <a:p>
                      <a:pPr algn="ctr" fontAlgn="ctr"/>
                      <a:r>
                        <a:rPr lang="en-US" sz="1050" b="0" i="0" u="none" strike="noStrike">
                          <a:solidFill>
                            <a:srgbClr val="000000"/>
                          </a:solidFill>
                          <a:effectLst/>
                          <a:latin typeface="Calibri" charset="0"/>
                        </a:rPr>
                        <a:t>53</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1050" b="0" i="0" u="none" strike="noStrike">
                          <a:solidFill>
                            <a:srgbClr val="000000"/>
                          </a:solidFill>
                          <a:effectLst/>
                          <a:latin typeface="Calibri" charset="0"/>
                        </a:rPr>
                        <a:t>54</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1050" b="0" i="0" u="none" strike="noStrike">
                          <a:solidFill>
                            <a:srgbClr val="000000"/>
                          </a:solidFill>
                          <a:effectLst/>
                          <a:latin typeface="Calibri" charset="0"/>
                        </a:rPr>
                        <a:t>55</a:t>
                      </a:r>
                    </a:p>
                  </a:txBody>
                  <a:tcPr marL="9161" marR="9161" marT="9161" marB="0" anchor="ctr">
                    <a:lnL>
                      <a:noFill/>
                    </a:lnL>
                    <a:lnR>
                      <a:noFill/>
                    </a:lnR>
                    <a:lnT>
                      <a:noFill/>
                    </a:lnT>
                    <a:lnB>
                      <a:noFill/>
                    </a:lnB>
                    <a:solidFill>
                      <a:srgbClr val="FFC000"/>
                    </a:solidFill>
                  </a:tcPr>
                </a:tc>
                <a:tc>
                  <a:txBody>
                    <a:bodyPr/>
                    <a:lstStyle/>
                    <a:p>
                      <a:pPr algn="ctr" fontAlgn="ctr"/>
                      <a:r>
                        <a:rPr lang="en-US" sz="1050" b="0" i="0" u="none" strike="noStrike">
                          <a:solidFill>
                            <a:srgbClr val="000000"/>
                          </a:solidFill>
                          <a:effectLst/>
                          <a:latin typeface="Calibri" charset="0"/>
                        </a:rPr>
                        <a:t>56</a:t>
                      </a:r>
                    </a:p>
                  </a:txBody>
                  <a:tcPr marL="9161" marR="9161" marT="9161" marB="0" anchor="ctr">
                    <a:lnL>
                      <a:noFill/>
                    </a:lnL>
                    <a:lnR>
                      <a:noFill/>
                    </a:lnR>
                    <a:lnT>
                      <a:noFill/>
                    </a:lnT>
                    <a:lnB>
                      <a:noFill/>
                    </a:lnB>
                    <a:solidFill>
                      <a:srgbClr val="FFC000"/>
                    </a:solidFill>
                  </a:tcPr>
                </a:tc>
                <a:tc>
                  <a:txBody>
                    <a:bodyPr/>
                    <a:lstStyle/>
                    <a:p>
                      <a:pPr algn="ctr" fontAlgn="ctr"/>
                      <a:r>
                        <a:rPr lang="ru-RU" sz="1050" b="0" i="0" u="none" strike="noStrike">
                          <a:solidFill>
                            <a:srgbClr val="000000"/>
                          </a:solidFill>
                          <a:effectLst/>
                          <a:latin typeface="Calibri" charset="0"/>
                        </a:rPr>
                        <a:t>57</a:t>
                      </a:r>
                    </a:p>
                  </a:txBody>
                  <a:tcPr marL="9161" marR="9161" marT="9161" marB="0" anchor="ctr">
                    <a:lnL>
                      <a:noFill/>
                    </a:lnL>
                    <a:lnR>
                      <a:noFill/>
                    </a:lnR>
                    <a:lnT>
                      <a:noFill/>
                    </a:lnT>
                    <a:lnB>
                      <a:noFill/>
                    </a:lnB>
                    <a:solidFill>
                      <a:srgbClr val="FFC000"/>
                    </a:solidFill>
                  </a:tcPr>
                </a:tc>
                <a:tc>
                  <a:txBody>
                    <a:bodyPr/>
                    <a:lstStyle/>
                    <a:p>
                      <a:pPr algn="ctr" fontAlgn="ctr"/>
                      <a:r>
                        <a:rPr lang="en-US" sz="1050" b="0" i="0" u="none" strike="noStrike">
                          <a:solidFill>
                            <a:srgbClr val="000000"/>
                          </a:solidFill>
                          <a:effectLst/>
                          <a:latin typeface="Calibri" charset="0"/>
                        </a:rPr>
                        <a:t>45</a:t>
                      </a:r>
                    </a:p>
                  </a:txBody>
                  <a:tcPr marL="9161" marR="9161" marT="9161" marB="0" anchor="ctr">
                    <a:lnL>
                      <a:noFill/>
                    </a:lnL>
                    <a:lnR>
                      <a:noFill/>
                    </a:lnR>
                    <a:lnT>
                      <a:noFill/>
                    </a:lnT>
                    <a:lnB>
                      <a:noFill/>
                    </a:lnB>
                    <a:solidFill>
                      <a:srgbClr val="FFFF99"/>
                    </a:solidFill>
                  </a:tcPr>
                </a:tc>
                <a:tc>
                  <a:txBody>
                    <a:bodyPr/>
                    <a:lstStyle/>
                    <a:p>
                      <a:pPr algn="ctr" fontAlgn="ctr"/>
                      <a:r>
                        <a:rPr lang="en-US" sz="1050" b="0" i="0" u="none" strike="noStrike">
                          <a:solidFill>
                            <a:srgbClr val="FF0000"/>
                          </a:solidFill>
                          <a:effectLst/>
                          <a:latin typeface="Calibri" charset="0"/>
                        </a:rPr>
                        <a:t>×</a:t>
                      </a:r>
                    </a:p>
                  </a:txBody>
                  <a:tcPr marL="9161" marR="9161" marT="9161" marB="0" anchor="ctr">
                    <a:lnL>
                      <a:noFill/>
                    </a:lnL>
                    <a:lnR>
                      <a:noFill/>
                    </a:lnR>
                    <a:lnT>
                      <a:noFill/>
                    </a:lnT>
                    <a:lnB>
                      <a:noFill/>
                    </a:lnB>
                    <a:solidFill>
                      <a:srgbClr val="FFFF99"/>
                    </a:solidFill>
                  </a:tcPr>
                </a:tc>
                <a:tc>
                  <a:txBody>
                    <a:bodyPr/>
                    <a:lstStyle/>
                    <a:p>
                      <a:pPr algn="ctr" fontAlgn="ctr"/>
                      <a:r>
                        <a:rPr lang="en-US" sz="1050" b="0" i="0" u="none" strike="noStrike">
                          <a:solidFill>
                            <a:srgbClr val="000000"/>
                          </a:solidFill>
                          <a:effectLst/>
                          <a:latin typeface="Calibri" charset="0"/>
                        </a:rPr>
                        <a:t>47</a:t>
                      </a:r>
                    </a:p>
                  </a:txBody>
                  <a:tcPr marL="9161" marR="9161" marT="9161" marB="0" anchor="ctr">
                    <a:lnL>
                      <a:noFill/>
                    </a:lnL>
                    <a:lnR>
                      <a:noFill/>
                    </a:lnR>
                    <a:lnT>
                      <a:noFill/>
                    </a:lnT>
                    <a:lnB>
                      <a:noFill/>
                    </a:lnB>
                    <a:solidFill>
                      <a:srgbClr val="FFFF99"/>
                    </a:solidFill>
                  </a:tcPr>
                </a:tc>
                <a:tc>
                  <a:txBody>
                    <a:bodyPr/>
                    <a:lstStyle/>
                    <a:p>
                      <a:pPr algn="ctr" fontAlgn="ctr"/>
                      <a:r>
                        <a:rPr lang="is-IS" sz="1050" b="0" i="0" u="none" strike="noStrike">
                          <a:solidFill>
                            <a:srgbClr val="000000"/>
                          </a:solidFill>
                          <a:effectLst/>
                          <a:latin typeface="Calibri" charset="0"/>
                        </a:rPr>
                        <a:t>48</a:t>
                      </a:r>
                    </a:p>
                  </a:txBody>
                  <a:tcPr marL="9161" marR="9161" marT="9161" marB="0" anchor="ctr">
                    <a:lnL>
                      <a:noFill/>
                    </a:lnL>
                    <a:lnR>
                      <a:noFill/>
                    </a:lnR>
                    <a:lnT>
                      <a:noFill/>
                    </a:lnT>
                    <a:lnB>
                      <a:noFill/>
                    </a:lnB>
                    <a:solidFill>
                      <a:srgbClr val="FFFF99"/>
                    </a:solidFill>
                  </a:tcPr>
                </a:tc>
              </a:tr>
              <a:tr h="229018">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ctr" fontAlgn="ctr"/>
                      <a:r>
                        <a:rPr lang="en-US" sz="1050" b="0" i="0" u="none" strike="noStrike">
                          <a:solidFill>
                            <a:srgbClr val="000000"/>
                          </a:solidFill>
                          <a:effectLst/>
                          <a:latin typeface="Calibri" charset="0"/>
                        </a:rPr>
                        <a:t>59</a:t>
                      </a:r>
                    </a:p>
                  </a:txBody>
                  <a:tcPr marL="9161" marR="9161" marT="9161" marB="0" anchor="ctr">
                    <a:lnL>
                      <a:noFill/>
                    </a:lnL>
                    <a:lnR>
                      <a:noFill/>
                    </a:lnR>
                    <a:lnT>
                      <a:noFill/>
                    </a:lnT>
                    <a:lnB>
                      <a:noFill/>
                    </a:lnB>
                    <a:solidFill>
                      <a:srgbClr val="FFC000"/>
                    </a:solidFill>
                  </a:tcPr>
                </a:tc>
                <a:tc>
                  <a:txBody>
                    <a:bodyPr/>
                    <a:lstStyle/>
                    <a:p>
                      <a:pPr algn="ctr" fontAlgn="ctr"/>
                      <a:r>
                        <a:rPr lang="en-US" sz="1050" b="0" i="0" u="none" strike="noStrike">
                          <a:solidFill>
                            <a:srgbClr val="000000"/>
                          </a:solidFill>
                          <a:effectLst/>
                          <a:latin typeface="Calibri" charset="0"/>
                        </a:rPr>
                        <a:t>60</a:t>
                      </a:r>
                    </a:p>
                  </a:txBody>
                  <a:tcPr marL="9161" marR="9161" marT="9161" marB="0" anchor="ctr">
                    <a:lnL>
                      <a:noFill/>
                    </a:lnL>
                    <a:lnR>
                      <a:noFill/>
                    </a:lnR>
                    <a:lnT>
                      <a:noFill/>
                    </a:lnT>
                    <a:lnB>
                      <a:noFill/>
                    </a:lnB>
                    <a:solidFill>
                      <a:srgbClr val="FFC000"/>
                    </a:solidFill>
                  </a:tcPr>
                </a:tc>
                <a:tc>
                  <a:txBody>
                    <a:bodyPr/>
                    <a:lstStyle/>
                    <a:p>
                      <a:pPr algn="ctr" fontAlgn="ctr"/>
                      <a:r>
                        <a:rPr lang="en-US" sz="1050" b="0" i="0" u="none" strike="noStrike">
                          <a:solidFill>
                            <a:srgbClr val="000000"/>
                          </a:solidFill>
                          <a:effectLst/>
                          <a:latin typeface="Calibri" charset="0"/>
                        </a:rPr>
                        <a:t>61</a:t>
                      </a:r>
                    </a:p>
                  </a:txBody>
                  <a:tcPr marL="9161" marR="9161" marT="9161" marB="0" anchor="ctr">
                    <a:lnL>
                      <a:noFill/>
                    </a:lnL>
                    <a:lnR>
                      <a:noFill/>
                    </a:lnR>
                    <a:lnT>
                      <a:noFill/>
                    </a:lnT>
                    <a:lnB>
                      <a:noFill/>
                    </a:lnB>
                    <a:solidFill>
                      <a:srgbClr val="FFC000"/>
                    </a:solidFill>
                  </a:tcPr>
                </a:tc>
                <a:tc>
                  <a:txBody>
                    <a:bodyPr/>
                    <a:lstStyle/>
                    <a:p>
                      <a:pPr algn="ctr" fontAlgn="ctr"/>
                      <a:r>
                        <a:rPr lang="is-IS" sz="1050" b="0" i="0" u="none" strike="noStrike">
                          <a:solidFill>
                            <a:srgbClr val="000000"/>
                          </a:solidFill>
                          <a:effectLst/>
                          <a:latin typeface="Calibri" charset="0"/>
                        </a:rPr>
                        <a:t>62</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1050" b="0" i="0" u="none" strike="noStrike">
                          <a:solidFill>
                            <a:srgbClr val="000000"/>
                          </a:solidFill>
                          <a:effectLst/>
                          <a:latin typeface="Calibri" charset="0"/>
                        </a:rPr>
                        <a:t>63</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1050" b="0" i="0" u="none" strike="noStrike">
                          <a:solidFill>
                            <a:srgbClr val="000000"/>
                          </a:solidFill>
                          <a:effectLst/>
                          <a:latin typeface="Calibri" charset="0"/>
                        </a:rPr>
                        <a:t>64</a:t>
                      </a:r>
                    </a:p>
                  </a:txBody>
                  <a:tcPr marL="9161" marR="9161" marT="9161" marB="0" anchor="ctr">
                    <a:lnL>
                      <a:noFill/>
                    </a:lnL>
                    <a:lnR>
                      <a:noFill/>
                    </a:lnR>
                    <a:lnT>
                      <a:noFill/>
                    </a:lnT>
                    <a:lnB>
                      <a:noFill/>
                    </a:lnB>
                    <a:solidFill>
                      <a:srgbClr val="FFC000"/>
                    </a:solidFill>
                  </a:tcPr>
                </a:tc>
                <a:tc>
                  <a:txBody>
                    <a:bodyPr/>
                    <a:lstStyle/>
                    <a:p>
                      <a:pPr algn="ctr" fontAlgn="ctr"/>
                      <a:r>
                        <a:rPr lang="en-US" sz="1050" b="0" i="0" u="none" strike="noStrike">
                          <a:solidFill>
                            <a:srgbClr val="000000"/>
                          </a:solidFill>
                          <a:effectLst/>
                          <a:latin typeface="Calibri" charset="0"/>
                        </a:rPr>
                        <a:t>65</a:t>
                      </a:r>
                    </a:p>
                  </a:txBody>
                  <a:tcPr marL="9161" marR="9161" marT="9161" marB="0" anchor="ctr">
                    <a:lnL>
                      <a:noFill/>
                    </a:lnL>
                    <a:lnR>
                      <a:noFill/>
                    </a:lnR>
                    <a:lnT>
                      <a:noFill/>
                    </a:lnT>
                    <a:lnB>
                      <a:noFill/>
                    </a:lnB>
                    <a:solidFill>
                      <a:srgbClr val="FFC000"/>
                    </a:solidFill>
                  </a:tcPr>
                </a:tc>
                <a:tc>
                  <a:txBody>
                    <a:bodyPr/>
                    <a:lstStyle/>
                    <a:p>
                      <a:pPr algn="ctr" fontAlgn="ctr"/>
                      <a:r>
                        <a:rPr lang="is-IS" sz="1050" b="0" i="0" u="none" strike="noStrike">
                          <a:solidFill>
                            <a:srgbClr val="000000"/>
                          </a:solidFill>
                          <a:effectLst/>
                          <a:latin typeface="Calibri" charset="0"/>
                        </a:rPr>
                        <a:t>66</a:t>
                      </a:r>
                    </a:p>
                  </a:txBody>
                  <a:tcPr marL="9161" marR="9161" marT="9161" marB="0" anchor="ctr">
                    <a:lnL>
                      <a:noFill/>
                    </a:lnL>
                    <a:lnR>
                      <a:noFill/>
                    </a:lnR>
                    <a:lnT>
                      <a:noFill/>
                    </a:lnT>
                    <a:lnB>
                      <a:noFill/>
                    </a:lnB>
                    <a:solidFill>
                      <a:srgbClr val="FFC000"/>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r>
              <a:tr h="229018">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ctr" fontAlgn="ctr"/>
                      <a:r>
                        <a:rPr lang="is-IS" sz="1050" b="0" i="0" u="none" strike="noStrike">
                          <a:solidFill>
                            <a:srgbClr val="000000"/>
                          </a:solidFill>
                          <a:effectLst/>
                          <a:latin typeface="Calibri" charset="0"/>
                        </a:rPr>
                        <a:t>67</a:t>
                      </a:r>
                    </a:p>
                  </a:txBody>
                  <a:tcPr marL="9161" marR="9161" marT="9161" marB="0" anchor="ctr">
                    <a:lnL>
                      <a:noFill/>
                    </a:lnL>
                    <a:lnR>
                      <a:noFill/>
                    </a:lnR>
                    <a:lnT>
                      <a:noFill/>
                    </a:lnT>
                    <a:lnB>
                      <a:noFill/>
                    </a:lnB>
                    <a:solidFill>
                      <a:srgbClr val="FFC000"/>
                    </a:solidFill>
                  </a:tcPr>
                </a:tc>
                <a:tc>
                  <a:txBody>
                    <a:bodyPr/>
                    <a:lstStyle/>
                    <a:p>
                      <a:pPr algn="ctr" fontAlgn="ctr"/>
                      <a:r>
                        <a:rPr lang="is-IS" sz="1050" b="0" i="0" u="none" strike="noStrike">
                          <a:solidFill>
                            <a:srgbClr val="000000"/>
                          </a:solidFill>
                          <a:effectLst/>
                          <a:latin typeface="Calibri" charset="0"/>
                        </a:rPr>
                        <a:t>68</a:t>
                      </a:r>
                    </a:p>
                  </a:txBody>
                  <a:tcPr marL="9161" marR="9161" marT="9161" marB="0" anchor="ctr">
                    <a:lnL>
                      <a:noFill/>
                    </a:lnL>
                    <a:lnR>
                      <a:noFill/>
                    </a:lnR>
                    <a:lnT>
                      <a:noFill/>
                    </a:lnT>
                    <a:lnB>
                      <a:noFill/>
                    </a:lnB>
                    <a:solidFill>
                      <a:srgbClr val="FFC000"/>
                    </a:solidFill>
                  </a:tcPr>
                </a:tc>
                <a:tc>
                  <a:txBody>
                    <a:bodyPr/>
                    <a:lstStyle/>
                    <a:p>
                      <a:pPr algn="ctr" fontAlgn="ctr"/>
                      <a:r>
                        <a:rPr lang="en-US" sz="1050" b="0" i="0" u="none" strike="noStrike">
                          <a:solidFill>
                            <a:srgbClr val="000000"/>
                          </a:solidFill>
                          <a:effectLst/>
                          <a:latin typeface="Calibri" charset="0"/>
                        </a:rPr>
                        <a:t>69</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1050" b="0" i="0" u="none" strike="noStrike">
                          <a:solidFill>
                            <a:srgbClr val="000000"/>
                          </a:solidFill>
                          <a:effectLst/>
                          <a:latin typeface="Calibri" charset="0"/>
                        </a:rPr>
                        <a:t>70</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1050" b="0" i="0" u="none" strike="noStrike">
                          <a:solidFill>
                            <a:srgbClr val="000000"/>
                          </a:solidFill>
                          <a:effectLst/>
                          <a:latin typeface="Calibri" charset="0"/>
                        </a:rPr>
                        <a:t>71</a:t>
                      </a:r>
                    </a:p>
                  </a:txBody>
                  <a:tcPr marL="9161" marR="9161" marT="9161" marB="0" anchor="ctr">
                    <a:lnL>
                      <a:noFill/>
                    </a:lnL>
                    <a:lnR>
                      <a:noFill/>
                    </a:lnR>
                    <a:lnT>
                      <a:noFill/>
                    </a:lnT>
                    <a:lnB>
                      <a:noFill/>
                    </a:lnB>
                    <a:solidFill>
                      <a:srgbClr val="FFC000"/>
                    </a:solidFill>
                  </a:tcPr>
                </a:tc>
                <a:tc>
                  <a:txBody>
                    <a:bodyPr/>
                    <a:lstStyle/>
                    <a:p>
                      <a:pPr algn="ctr" fontAlgn="ctr"/>
                      <a:r>
                        <a:rPr lang="is-IS" sz="1050" b="0" i="0" u="none" strike="noStrike">
                          <a:solidFill>
                            <a:srgbClr val="000000"/>
                          </a:solidFill>
                          <a:effectLst/>
                          <a:latin typeface="Calibri" charset="0"/>
                        </a:rPr>
                        <a:t>72</a:t>
                      </a:r>
                    </a:p>
                  </a:txBody>
                  <a:tcPr marL="9161" marR="9161" marT="9161" marB="0" anchor="ctr">
                    <a:lnL>
                      <a:noFill/>
                    </a:lnL>
                    <a:lnR>
                      <a:noFill/>
                    </a:lnR>
                    <a:lnT>
                      <a:noFill/>
                    </a:lnT>
                    <a:lnB>
                      <a:noFill/>
                    </a:lnB>
                    <a:solidFill>
                      <a:srgbClr val="FFC000"/>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r>
              <a:tr h="229018">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r>
                        <a:rPr lang="cs-CZ" sz="1050" b="0" i="0" u="none" strike="noStrike">
                          <a:solidFill>
                            <a:srgbClr val="000000"/>
                          </a:solidFill>
                          <a:effectLst/>
                          <a:latin typeface="Calibri" charset="0"/>
                        </a:rPr>
                        <a:t>49</a:t>
                      </a:r>
                    </a:p>
                  </a:txBody>
                  <a:tcPr marL="9161" marR="9161" marT="9161" marB="0" anchor="ctr">
                    <a:lnL>
                      <a:noFill/>
                    </a:lnL>
                    <a:lnR>
                      <a:noFill/>
                    </a:lnR>
                    <a:lnT>
                      <a:noFill/>
                    </a:lnT>
                    <a:lnB>
                      <a:noFill/>
                    </a:lnB>
                    <a:solidFill>
                      <a:srgbClr val="D8E4BC"/>
                    </a:solidFill>
                  </a:tcPr>
                </a:tc>
                <a:tc>
                  <a:txBody>
                    <a:bodyPr/>
                    <a:lstStyle/>
                    <a:p>
                      <a:pPr algn="ctr" fontAlgn="ctr"/>
                      <a:r>
                        <a:rPr lang="en-US" sz="1050" b="0" i="0" u="none" strike="noStrike">
                          <a:solidFill>
                            <a:srgbClr val="000000"/>
                          </a:solidFill>
                          <a:effectLst/>
                          <a:latin typeface="Calibri" charset="0"/>
                        </a:rPr>
                        <a:t>50</a:t>
                      </a:r>
                    </a:p>
                  </a:txBody>
                  <a:tcPr marL="9161" marR="9161" marT="9161" marB="0" anchor="ctr">
                    <a:lnL>
                      <a:noFill/>
                    </a:lnL>
                    <a:lnR>
                      <a:noFill/>
                    </a:lnR>
                    <a:lnT>
                      <a:noFill/>
                    </a:lnT>
                    <a:lnB>
                      <a:noFill/>
                    </a:lnB>
                    <a:solidFill>
                      <a:srgbClr val="D8E4BC"/>
                    </a:solidFill>
                  </a:tcPr>
                </a:tc>
                <a:tc>
                  <a:txBody>
                    <a:bodyPr/>
                    <a:lstStyle/>
                    <a:p>
                      <a:pPr algn="ctr" fontAlgn="ctr"/>
                      <a:r>
                        <a:rPr lang="uk-UA" sz="1050" b="0" i="0" u="none" strike="noStrike">
                          <a:solidFill>
                            <a:srgbClr val="000000"/>
                          </a:solidFill>
                          <a:effectLst/>
                          <a:latin typeface="Calibri" charset="0"/>
                        </a:rPr>
                        <a:t>51</a:t>
                      </a:r>
                    </a:p>
                  </a:txBody>
                  <a:tcPr marL="9161" marR="9161" marT="9161" marB="0" anchor="ctr">
                    <a:lnL>
                      <a:noFill/>
                    </a:lnL>
                    <a:lnR>
                      <a:noFill/>
                    </a:lnR>
                    <a:lnT>
                      <a:noFill/>
                    </a:lnT>
                    <a:lnB>
                      <a:noFill/>
                    </a:lnB>
                    <a:solidFill>
                      <a:srgbClr val="D8E4BC"/>
                    </a:solidFill>
                  </a:tcPr>
                </a:tc>
                <a:tc>
                  <a:txBody>
                    <a:bodyPr/>
                    <a:lstStyle/>
                    <a:p>
                      <a:pPr algn="ctr" fontAlgn="ctr"/>
                      <a:r>
                        <a:rPr lang="is-IS" sz="1050" b="0" i="0" u="none" strike="noStrike">
                          <a:solidFill>
                            <a:srgbClr val="000000"/>
                          </a:solidFill>
                          <a:effectLst/>
                          <a:latin typeface="Calibri" charset="0"/>
                        </a:rPr>
                        <a:t>52</a:t>
                      </a:r>
                    </a:p>
                  </a:txBody>
                  <a:tcPr marL="9161" marR="9161" marT="9161" marB="0" anchor="ctr">
                    <a:lnL>
                      <a:noFill/>
                    </a:lnL>
                    <a:lnR>
                      <a:noFill/>
                    </a:lnR>
                    <a:lnT>
                      <a:noFill/>
                    </a:lnT>
                    <a:lnB>
                      <a:noFill/>
                    </a:lnB>
                    <a:solidFill>
                      <a:srgbClr val="D8E4BC"/>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ctr" fontAlgn="ctr"/>
                      <a:r>
                        <a:rPr lang="en-US" sz="1050" b="0" i="0" u="none" strike="noStrike">
                          <a:solidFill>
                            <a:srgbClr val="000000"/>
                          </a:solidFill>
                          <a:effectLst/>
                          <a:latin typeface="Calibri" charset="0"/>
                        </a:rPr>
                        <a:t>53</a:t>
                      </a:r>
                    </a:p>
                  </a:txBody>
                  <a:tcPr marL="9161" marR="9161" marT="9161" marB="0" anchor="ctr">
                    <a:lnL>
                      <a:noFill/>
                    </a:lnL>
                    <a:lnR>
                      <a:noFill/>
                    </a:lnR>
                    <a:lnT>
                      <a:noFill/>
                    </a:lnT>
                    <a:lnB>
                      <a:noFill/>
                    </a:lnB>
                    <a:solidFill>
                      <a:srgbClr val="D8E4BC"/>
                    </a:solidFill>
                  </a:tcPr>
                </a:tc>
                <a:tc>
                  <a:txBody>
                    <a:bodyPr/>
                    <a:lstStyle/>
                    <a:p>
                      <a:pPr algn="ctr" fontAlgn="ctr"/>
                      <a:r>
                        <a:rPr lang="ru-RU" sz="1050" b="0" i="0" u="none" strike="noStrike">
                          <a:solidFill>
                            <a:srgbClr val="000000"/>
                          </a:solidFill>
                          <a:effectLst/>
                          <a:latin typeface="Calibri" charset="0"/>
                        </a:rPr>
                        <a:t>74</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1050" b="0" i="0" u="none" strike="noStrike">
                          <a:solidFill>
                            <a:srgbClr val="000000"/>
                          </a:solidFill>
                          <a:effectLst/>
                          <a:latin typeface="Calibri" charset="0"/>
                        </a:rPr>
                        <a:t>75</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1050" b="0" i="0" u="none" strike="noStrike">
                          <a:solidFill>
                            <a:srgbClr val="000000"/>
                          </a:solidFill>
                          <a:effectLst/>
                          <a:latin typeface="Calibri" charset="0"/>
                        </a:rPr>
                        <a:t>54</a:t>
                      </a:r>
                    </a:p>
                  </a:txBody>
                  <a:tcPr marL="9161" marR="9161" marT="9161" marB="0" anchor="ctr">
                    <a:lnL>
                      <a:noFill/>
                    </a:lnL>
                    <a:lnR>
                      <a:noFill/>
                    </a:lnR>
                    <a:lnT>
                      <a:noFill/>
                    </a:lnT>
                    <a:lnB>
                      <a:noFill/>
                    </a:lnB>
                    <a:solidFill>
                      <a:srgbClr val="FFFF9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ctr" fontAlgn="ctr"/>
                      <a:r>
                        <a:rPr lang="en-US" sz="1050" b="0" i="0" u="none" strike="noStrike">
                          <a:solidFill>
                            <a:srgbClr val="000000"/>
                          </a:solidFill>
                          <a:effectLst/>
                          <a:latin typeface="Calibri" charset="0"/>
                        </a:rPr>
                        <a:t>55</a:t>
                      </a:r>
                    </a:p>
                  </a:txBody>
                  <a:tcPr marL="9161" marR="9161" marT="9161" marB="0" anchor="ctr">
                    <a:lnL>
                      <a:noFill/>
                    </a:lnL>
                    <a:lnR>
                      <a:noFill/>
                    </a:lnR>
                    <a:lnT>
                      <a:noFill/>
                    </a:lnT>
                    <a:lnB>
                      <a:noFill/>
                    </a:lnB>
                    <a:solidFill>
                      <a:srgbClr val="FFFF99"/>
                    </a:solidFill>
                  </a:tcPr>
                </a:tc>
                <a:tc>
                  <a:txBody>
                    <a:bodyPr/>
                    <a:lstStyle/>
                    <a:p>
                      <a:pPr algn="ctr" fontAlgn="ctr"/>
                      <a:r>
                        <a:rPr lang="en-US" sz="1050" b="0" i="0" u="none" strike="noStrike">
                          <a:solidFill>
                            <a:srgbClr val="000000"/>
                          </a:solidFill>
                          <a:effectLst/>
                          <a:latin typeface="Calibri" charset="0"/>
                        </a:rPr>
                        <a:t>56</a:t>
                      </a:r>
                    </a:p>
                  </a:txBody>
                  <a:tcPr marL="9161" marR="9161" marT="9161" marB="0" anchor="ctr">
                    <a:lnL>
                      <a:noFill/>
                    </a:lnL>
                    <a:lnR>
                      <a:noFill/>
                    </a:lnR>
                    <a:lnT>
                      <a:noFill/>
                    </a:lnT>
                    <a:lnB>
                      <a:noFill/>
                    </a:lnB>
                    <a:solidFill>
                      <a:srgbClr val="FFFF99"/>
                    </a:solidFill>
                  </a:tcPr>
                </a:tc>
                <a:tc>
                  <a:txBody>
                    <a:bodyPr/>
                    <a:lstStyle/>
                    <a:p>
                      <a:pPr algn="ctr" fontAlgn="ctr"/>
                      <a:r>
                        <a:rPr lang="ru-RU" sz="1050" b="0" i="0" u="none" strike="noStrike">
                          <a:solidFill>
                            <a:srgbClr val="000000"/>
                          </a:solidFill>
                          <a:effectLst/>
                          <a:latin typeface="Calibri" charset="0"/>
                        </a:rPr>
                        <a:t>57</a:t>
                      </a:r>
                    </a:p>
                  </a:txBody>
                  <a:tcPr marL="9161" marR="9161" marT="9161" marB="0" anchor="ctr">
                    <a:lnL>
                      <a:noFill/>
                    </a:lnL>
                    <a:lnR>
                      <a:noFill/>
                    </a:lnR>
                    <a:lnT>
                      <a:noFill/>
                    </a:lnT>
                    <a:lnB>
                      <a:noFill/>
                    </a:lnB>
                    <a:solidFill>
                      <a:srgbClr val="FFFF99"/>
                    </a:solidFill>
                  </a:tcPr>
                </a:tc>
                <a:tc>
                  <a:txBody>
                    <a:bodyPr/>
                    <a:lstStyle/>
                    <a:p>
                      <a:pPr algn="ctr" fontAlgn="ctr"/>
                      <a:r>
                        <a:rPr lang="ru-RU" sz="1050" b="0" i="0" u="none" strike="noStrike">
                          <a:solidFill>
                            <a:srgbClr val="000000"/>
                          </a:solidFill>
                          <a:effectLst/>
                          <a:latin typeface="Calibri" charset="0"/>
                        </a:rPr>
                        <a:t>58</a:t>
                      </a:r>
                    </a:p>
                  </a:txBody>
                  <a:tcPr marL="9161" marR="9161" marT="9161" marB="0" anchor="ctr">
                    <a:lnL>
                      <a:noFill/>
                    </a:lnL>
                    <a:lnR>
                      <a:noFill/>
                    </a:lnR>
                    <a:lnT>
                      <a:noFill/>
                    </a:lnT>
                    <a:lnB>
                      <a:noFill/>
                    </a:lnB>
                    <a:solidFill>
                      <a:srgbClr val="FFFF99"/>
                    </a:solidFill>
                  </a:tcPr>
                </a:tc>
              </a:tr>
              <a:tr h="229018">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8E4BC"/>
                    </a:solidFill>
                  </a:tcPr>
                </a:tc>
                <a:tc>
                  <a:txBody>
                    <a:bodyPr/>
                    <a:lstStyle/>
                    <a:p>
                      <a:pPr algn="ctr" fontAlgn="ctr"/>
                      <a:r>
                        <a:rPr lang="en-US" sz="1050" b="0" i="0" u="none" strike="noStrike">
                          <a:solidFill>
                            <a:srgbClr val="000000"/>
                          </a:solidFill>
                          <a:effectLst/>
                          <a:latin typeface="Calibri" charset="0"/>
                        </a:rPr>
                        <a:t>59</a:t>
                      </a:r>
                    </a:p>
                  </a:txBody>
                  <a:tcPr marL="9161" marR="9161" marT="9161" marB="0" anchor="ctr">
                    <a:lnL>
                      <a:noFill/>
                    </a:lnL>
                    <a:lnR>
                      <a:noFill/>
                    </a:lnR>
                    <a:lnT>
                      <a:noFill/>
                    </a:lnT>
                    <a:lnB>
                      <a:noFill/>
                    </a:lnB>
                    <a:solidFill>
                      <a:srgbClr val="D8E4BC"/>
                    </a:solidFill>
                  </a:tcPr>
                </a:tc>
                <a:tc>
                  <a:txBody>
                    <a:bodyPr/>
                    <a:lstStyle/>
                    <a:p>
                      <a:pPr algn="ctr" fontAlgn="ctr"/>
                      <a:r>
                        <a:rPr lang="en-US" sz="1050" b="0" i="0" u="none" strike="noStrike">
                          <a:solidFill>
                            <a:srgbClr val="000000"/>
                          </a:solidFill>
                          <a:effectLst/>
                          <a:latin typeface="Calibri" charset="0"/>
                        </a:rPr>
                        <a:t>60</a:t>
                      </a:r>
                    </a:p>
                  </a:txBody>
                  <a:tcPr marL="9161" marR="9161" marT="9161" marB="0" anchor="ctr">
                    <a:lnL>
                      <a:noFill/>
                    </a:lnL>
                    <a:lnR>
                      <a:noFill/>
                    </a:lnR>
                    <a:lnT>
                      <a:noFill/>
                    </a:lnT>
                    <a:lnB>
                      <a:noFill/>
                    </a:lnB>
                    <a:solidFill>
                      <a:srgbClr val="D8E4BC"/>
                    </a:solidFill>
                  </a:tcPr>
                </a:tc>
                <a:tc>
                  <a:txBody>
                    <a:bodyPr/>
                    <a:lstStyle/>
                    <a:p>
                      <a:pPr algn="ctr" fontAlgn="ctr"/>
                      <a:r>
                        <a:rPr lang="en-US" sz="1050" b="0" i="0" u="none" strike="noStrike">
                          <a:solidFill>
                            <a:srgbClr val="000000"/>
                          </a:solidFill>
                          <a:effectLst/>
                          <a:latin typeface="Calibri" charset="0"/>
                        </a:rPr>
                        <a:t>61</a:t>
                      </a:r>
                    </a:p>
                  </a:txBody>
                  <a:tcPr marL="9161" marR="9161" marT="9161" marB="0" anchor="ctr">
                    <a:lnL>
                      <a:noFill/>
                    </a:lnL>
                    <a:lnR>
                      <a:noFill/>
                    </a:lnR>
                    <a:lnT>
                      <a:noFill/>
                    </a:lnT>
                    <a:lnB>
                      <a:noFill/>
                    </a:lnB>
                    <a:solidFill>
                      <a:srgbClr val="D8E4BC"/>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ctr" fontAlgn="ctr"/>
                      <a:r>
                        <a:rPr lang="is-IS" sz="1050" b="0" i="0" u="none" strike="noStrike">
                          <a:solidFill>
                            <a:srgbClr val="000000"/>
                          </a:solidFill>
                          <a:effectLst/>
                          <a:latin typeface="Calibri" charset="0"/>
                        </a:rPr>
                        <a:t>62</a:t>
                      </a:r>
                    </a:p>
                  </a:txBody>
                  <a:tcPr marL="9161" marR="9161" marT="9161" marB="0" anchor="ctr">
                    <a:lnL>
                      <a:noFill/>
                    </a:lnL>
                    <a:lnR>
                      <a:noFill/>
                    </a:lnR>
                    <a:lnT>
                      <a:noFill/>
                    </a:lnT>
                    <a:lnB>
                      <a:noFill/>
                    </a:lnB>
                    <a:solidFill>
                      <a:srgbClr val="D8E4BC"/>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050" b="0" i="0" u="none" strike="noStrike">
                          <a:solidFill>
                            <a:srgbClr val="000000"/>
                          </a:solidFill>
                          <a:effectLst/>
                          <a:latin typeface="Calibri" charset="0"/>
                        </a:rPr>
                        <a:t>63</a:t>
                      </a:r>
                    </a:p>
                  </a:txBody>
                  <a:tcPr marL="9161" marR="9161" marT="9161" marB="0" anchor="ctr">
                    <a:lnL>
                      <a:noFill/>
                    </a:lnL>
                    <a:lnR>
                      <a:noFill/>
                    </a:lnR>
                    <a:lnT>
                      <a:noFill/>
                    </a:lnT>
                    <a:lnB>
                      <a:noFill/>
                    </a:lnB>
                    <a:solidFill>
                      <a:srgbClr val="FFFF9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ctr" fontAlgn="ctr"/>
                      <a:r>
                        <a:rPr lang="en-US" sz="1050" b="0" i="0" u="none" strike="noStrike">
                          <a:solidFill>
                            <a:srgbClr val="000000"/>
                          </a:solidFill>
                          <a:effectLst/>
                          <a:latin typeface="Calibri" charset="0"/>
                        </a:rPr>
                        <a:t>64</a:t>
                      </a:r>
                    </a:p>
                  </a:txBody>
                  <a:tcPr marL="9161" marR="9161" marT="9161" marB="0" anchor="ctr">
                    <a:lnL>
                      <a:noFill/>
                    </a:lnL>
                    <a:lnR>
                      <a:noFill/>
                    </a:lnR>
                    <a:lnT>
                      <a:noFill/>
                    </a:lnT>
                    <a:lnB>
                      <a:noFill/>
                    </a:lnB>
                    <a:solidFill>
                      <a:srgbClr val="FFFF99"/>
                    </a:solidFill>
                  </a:tcPr>
                </a:tc>
                <a:tc>
                  <a:txBody>
                    <a:bodyPr/>
                    <a:lstStyle/>
                    <a:p>
                      <a:pPr algn="ctr" fontAlgn="ctr"/>
                      <a:r>
                        <a:rPr lang="en-US" sz="1050" b="0" i="0" u="none" strike="noStrike">
                          <a:solidFill>
                            <a:srgbClr val="000000"/>
                          </a:solidFill>
                          <a:effectLst/>
                          <a:latin typeface="Calibri" charset="0"/>
                        </a:rPr>
                        <a:t>65</a:t>
                      </a:r>
                    </a:p>
                  </a:txBody>
                  <a:tcPr marL="9161" marR="9161" marT="9161" marB="0" anchor="ctr">
                    <a:lnL>
                      <a:noFill/>
                    </a:lnL>
                    <a:lnR>
                      <a:noFill/>
                    </a:lnR>
                    <a:lnT>
                      <a:noFill/>
                    </a:lnT>
                    <a:lnB>
                      <a:noFill/>
                    </a:lnB>
                    <a:solidFill>
                      <a:srgbClr val="FFFF99"/>
                    </a:solidFill>
                  </a:tcPr>
                </a:tc>
                <a:tc>
                  <a:txBody>
                    <a:bodyPr/>
                    <a:lstStyle/>
                    <a:p>
                      <a:pPr algn="ctr" fontAlgn="ctr"/>
                      <a:r>
                        <a:rPr lang="is-IS" sz="1050" b="0" i="0" u="none" strike="noStrike">
                          <a:solidFill>
                            <a:srgbClr val="000000"/>
                          </a:solidFill>
                          <a:effectLst/>
                          <a:latin typeface="Calibri" charset="0"/>
                        </a:rPr>
                        <a:t>66</a:t>
                      </a:r>
                    </a:p>
                  </a:txBody>
                  <a:tcPr marL="9161" marR="9161" marT="9161" marB="0" anchor="ctr">
                    <a:lnL>
                      <a:noFill/>
                    </a:lnL>
                    <a:lnR>
                      <a:noFill/>
                    </a:lnR>
                    <a:lnT>
                      <a:noFill/>
                    </a:lnT>
                    <a:lnB>
                      <a:noFill/>
                    </a:lnB>
                    <a:solidFill>
                      <a:srgbClr val="FFFF9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r>
              <a:tr h="229018">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8E4BC"/>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8E4BC"/>
                    </a:solidFill>
                  </a:tcPr>
                </a:tc>
                <a:tc>
                  <a:txBody>
                    <a:bodyPr/>
                    <a:lstStyle/>
                    <a:p>
                      <a:pPr algn="ctr" fontAlgn="ctr"/>
                      <a:r>
                        <a:rPr lang="is-IS" sz="1050" b="0" i="0" u="none" strike="noStrike">
                          <a:solidFill>
                            <a:srgbClr val="000000"/>
                          </a:solidFill>
                          <a:effectLst/>
                          <a:latin typeface="Calibri" charset="0"/>
                        </a:rPr>
                        <a:t>67</a:t>
                      </a:r>
                    </a:p>
                  </a:txBody>
                  <a:tcPr marL="9161" marR="9161" marT="9161" marB="0" anchor="ctr">
                    <a:lnL>
                      <a:noFill/>
                    </a:lnL>
                    <a:lnR>
                      <a:noFill/>
                    </a:lnR>
                    <a:lnT>
                      <a:noFill/>
                    </a:lnT>
                    <a:lnB>
                      <a:noFill/>
                    </a:lnB>
                    <a:solidFill>
                      <a:srgbClr val="D8E4BC"/>
                    </a:solidFill>
                  </a:tcPr>
                </a:tc>
                <a:tc>
                  <a:txBody>
                    <a:bodyPr/>
                    <a:lstStyle/>
                    <a:p>
                      <a:pPr algn="ctr" fontAlgn="ctr"/>
                      <a:r>
                        <a:rPr lang="is-IS" sz="1050" b="0" i="0" u="none" strike="noStrike">
                          <a:solidFill>
                            <a:srgbClr val="000000"/>
                          </a:solidFill>
                          <a:effectLst/>
                          <a:latin typeface="Calibri" charset="0"/>
                        </a:rPr>
                        <a:t>68</a:t>
                      </a:r>
                    </a:p>
                  </a:txBody>
                  <a:tcPr marL="9161" marR="9161" marT="9161" marB="0" anchor="ctr">
                    <a:lnL>
                      <a:noFill/>
                    </a:lnL>
                    <a:lnR>
                      <a:noFill/>
                    </a:lnR>
                    <a:lnT>
                      <a:noFill/>
                    </a:lnT>
                    <a:lnB>
                      <a:noFill/>
                    </a:lnB>
                    <a:solidFill>
                      <a:srgbClr val="D8E4BC"/>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ctr" fontAlgn="ctr"/>
                      <a:r>
                        <a:rPr lang="en-US" sz="1050" b="0" i="0" u="none" strike="noStrike">
                          <a:solidFill>
                            <a:srgbClr val="000000"/>
                          </a:solidFill>
                          <a:effectLst/>
                          <a:latin typeface="Calibri" charset="0"/>
                        </a:rPr>
                        <a:t>69</a:t>
                      </a:r>
                    </a:p>
                  </a:txBody>
                  <a:tcPr marL="9161" marR="9161" marT="9161" marB="0" anchor="ctr">
                    <a:lnL>
                      <a:noFill/>
                    </a:lnL>
                    <a:lnR>
                      <a:noFill/>
                    </a:lnR>
                    <a:lnT>
                      <a:noFill/>
                    </a:lnT>
                    <a:lnB>
                      <a:noFill/>
                    </a:lnB>
                    <a:solidFill>
                      <a:srgbClr val="D8E4BC"/>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050" b="0" i="0" u="none" strike="noStrike">
                          <a:solidFill>
                            <a:srgbClr val="000000"/>
                          </a:solidFill>
                          <a:effectLst/>
                          <a:latin typeface="Calibri" charset="0"/>
                        </a:rPr>
                        <a:t>70</a:t>
                      </a:r>
                    </a:p>
                  </a:txBody>
                  <a:tcPr marL="9161" marR="9161" marT="9161" marB="0" anchor="ctr">
                    <a:lnL>
                      <a:noFill/>
                    </a:lnL>
                    <a:lnR>
                      <a:noFill/>
                    </a:lnR>
                    <a:lnT>
                      <a:noFill/>
                    </a:lnT>
                    <a:lnB>
                      <a:noFill/>
                    </a:lnB>
                    <a:solidFill>
                      <a:srgbClr val="FFFF9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ctr" fontAlgn="ctr"/>
                      <a:r>
                        <a:rPr lang="is-IS" sz="1050" b="0" i="0" u="none" strike="noStrike">
                          <a:solidFill>
                            <a:srgbClr val="000000"/>
                          </a:solidFill>
                          <a:effectLst/>
                          <a:latin typeface="Calibri" charset="0"/>
                        </a:rPr>
                        <a:t>71</a:t>
                      </a:r>
                    </a:p>
                  </a:txBody>
                  <a:tcPr marL="9161" marR="9161" marT="9161" marB="0" anchor="ctr">
                    <a:lnL>
                      <a:noFill/>
                    </a:lnL>
                    <a:lnR>
                      <a:noFill/>
                    </a:lnR>
                    <a:lnT>
                      <a:noFill/>
                    </a:lnT>
                    <a:lnB>
                      <a:noFill/>
                    </a:lnB>
                    <a:solidFill>
                      <a:srgbClr val="FFFF99"/>
                    </a:solidFill>
                  </a:tcPr>
                </a:tc>
                <a:tc>
                  <a:txBody>
                    <a:bodyPr/>
                    <a:lstStyle/>
                    <a:p>
                      <a:pPr algn="ctr" fontAlgn="ctr"/>
                      <a:r>
                        <a:rPr lang="is-IS" sz="1050" b="0" i="0" u="none" strike="noStrike">
                          <a:solidFill>
                            <a:srgbClr val="000000"/>
                          </a:solidFill>
                          <a:effectLst/>
                          <a:latin typeface="Calibri" charset="0"/>
                        </a:rPr>
                        <a:t>72</a:t>
                      </a:r>
                    </a:p>
                  </a:txBody>
                  <a:tcPr marL="9161" marR="9161" marT="9161" marB="0" anchor="ctr">
                    <a:lnL>
                      <a:noFill/>
                    </a:lnL>
                    <a:lnR>
                      <a:noFill/>
                    </a:lnR>
                    <a:lnT>
                      <a:noFill/>
                    </a:lnT>
                    <a:lnB>
                      <a:noFill/>
                    </a:lnB>
                    <a:solidFill>
                      <a:srgbClr val="FFFF9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r>
              <a:tr h="229018">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gridSpan="2">
                  <a:txBody>
                    <a:bodyPr/>
                    <a:lstStyle/>
                    <a:p>
                      <a:pPr algn="ctr" fontAlgn="ctr"/>
                      <a:r>
                        <a:rPr lang="ja-JP" altLang="en-US" sz="1050" b="1" i="0" u="none" strike="noStrike">
                          <a:solidFill>
                            <a:srgbClr val="000000"/>
                          </a:solidFill>
                          <a:effectLst/>
                          <a:latin typeface="Calibri" charset="0"/>
                        </a:rPr>
                        <a:t>下鼻側</a:t>
                      </a:r>
                    </a:p>
                  </a:txBody>
                  <a:tcPr marL="9161" marR="9161" marT="9161"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8E4BC"/>
                    </a:solidFill>
                  </a:tcPr>
                </a:tc>
                <a:tc>
                  <a:txBody>
                    <a:bodyPr/>
                    <a:lstStyle/>
                    <a:p>
                      <a:pPr algn="ctr" fontAlgn="ctr"/>
                      <a:r>
                        <a:rPr lang="is-IS" sz="1050" b="0" i="0" u="none" strike="noStrike">
                          <a:solidFill>
                            <a:srgbClr val="000000"/>
                          </a:solidFill>
                          <a:effectLst/>
                          <a:latin typeface="Calibri" charset="0"/>
                        </a:rPr>
                        <a:t>73</a:t>
                      </a:r>
                    </a:p>
                  </a:txBody>
                  <a:tcPr marL="9161" marR="9161" marT="9161" marB="0" anchor="ctr">
                    <a:lnL>
                      <a:noFill/>
                    </a:lnL>
                    <a:lnR>
                      <a:noFill/>
                    </a:lnR>
                    <a:lnT>
                      <a:noFill/>
                    </a:lnT>
                    <a:lnB>
                      <a:noFill/>
                    </a:lnB>
                    <a:solidFill>
                      <a:srgbClr val="D8E4BC"/>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ctr" fontAlgn="ctr"/>
                      <a:r>
                        <a:rPr lang="ru-RU" sz="1050" b="0" i="0" u="none" strike="noStrike">
                          <a:solidFill>
                            <a:srgbClr val="000000"/>
                          </a:solidFill>
                          <a:effectLst/>
                          <a:latin typeface="Calibri" charset="0"/>
                        </a:rPr>
                        <a:t>74</a:t>
                      </a:r>
                    </a:p>
                  </a:txBody>
                  <a:tcPr marL="9161" marR="9161" marT="9161" marB="0" anchor="ctr">
                    <a:lnL>
                      <a:noFill/>
                    </a:lnL>
                    <a:lnR>
                      <a:noFill/>
                    </a:lnR>
                    <a:lnT>
                      <a:noFill/>
                    </a:lnT>
                    <a:lnB>
                      <a:noFill/>
                    </a:lnB>
                    <a:solidFill>
                      <a:srgbClr val="D8E4BC"/>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050" b="0" i="0" u="none" strike="noStrike">
                          <a:solidFill>
                            <a:srgbClr val="000000"/>
                          </a:solidFill>
                          <a:effectLst/>
                          <a:latin typeface="Calibri" charset="0"/>
                        </a:rPr>
                        <a:t>75</a:t>
                      </a:r>
                    </a:p>
                  </a:txBody>
                  <a:tcPr marL="9161" marR="9161" marT="9161" marB="0" anchor="ctr">
                    <a:lnL>
                      <a:noFill/>
                    </a:lnL>
                    <a:lnR>
                      <a:noFill/>
                    </a:lnR>
                    <a:lnT>
                      <a:noFill/>
                    </a:lnT>
                    <a:lnB>
                      <a:noFill/>
                    </a:lnB>
                    <a:solidFill>
                      <a:srgbClr val="FFFF9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ctr" fontAlgn="ctr"/>
                      <a:r>
                        <a:rPr lang="en-US" sz="1050" b="0" i="0" u="none" strike="noStrike">
                          <a:solidFill>
                            <a:srgbClr val="000000"/>
                          </a:solidFill>
                          <a:effectLst/>
                          <a:latin typeface="Calibri" charset="0"/>
                        </a:rPr>
                        <a:t>76</a:t>
                      </a:r>
                    </a:p>
                  </a:txBody>
                  <a:tcPr marL="9161" marR="9161" marT="9161" marB="0" anchor="ctr">
                    <a:lnL>
                      <a:noFill/>
                    </a:lnL>
                    <a:lnR>
                      <a:noFill/>
                    </a:lnR>
                    <a:lnT>
                      <a:noFill/>
                    </a:lnT>
                    <a:lnB>
                      <a:noFill/>
                    </a:lnB>
                    <a:solidFill>
                      <a:srgbClr val="FFFF99"/>
                    </a:solidFill>
                  </a:tcPr>
                </a:tc>
                <a:tc>
                  <a:txBody>
                    <a:bodyPr/>
                    <a:lstStyle/>
                    <a:p>
                      <a:pPr algn="ctr"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gridSpan="2">
                  <a:txBody>
                    <a:bodyPr/>
                    <a:lstStyle/>
                    <a:p>
                      <a:pPr algn="ctr" fontAlgn="ctr"/>
                      <a:r>
                        <a:rPr lang="ja-JP" altLang="en-US" sz="1050" b="1" i="0" u="none" strike="noStrike">
                          <a:solidFill>
                            <a:srgbClr val="000000"/>
                          </a:solidFill>
                          <a:effectLst/>
                          <a:latin typeface="Calibri" charset="0"/>
                        </a:rPr>
                        <a:t>下耳側</a:t>
                      </a:r>
                    </a:p>
                  </a:txBody>
                  <a:tcPr marL="9161" marR="9161" marT="9161" marB="0" anchor="ctr">
                    <a:lnL>
                      <a:noFill/>
                    </a:lnL>
                    <a:lnR>
                      <a:noFill/>
                    </a:lnR>
                    <a:lnT>
                      <a:noFill/>
                    </a:lnT>
                    <a:lnB>
                      <a:noFill/>
                    </a:lnB>
                    <a:solidFill>
                      <a:srgbClr val="FFFF99"/>
                    </a:solidFill>
                  </a:tcPr>
                </a:tc>
                <a:tc hMerge="1">
                  <a:txBody>
                    <a:bodyPr/>
                    <a:lstStyle/>
                    <a:p>
                      <a:endParaRPr lang="en-US"/>
                    </a:p>
                  </a:txBody>
                  <a:tcPr/>
                </a:tc>
              </a:tr>
              <a:tr h="229018">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r>
              <a:tr h="229018">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gridSpan="2">
                  <a:txBody>
                    <a:bodyPr/>
                    <a:lstStyle/>
                    <a:p>
                      <a:pPr algn="ctr" fontAlgn="ctr"/>
                      <a:r>
                        <a:rPr lang="zh-TW" altLang="en-US" sz="1200" b="1" i="0" u="none" strike="noStrike" dirty="0">
                          <a:solidFill>
                            <a:srgbClr val="000000"/>
                          </a:solidFill>
                          <a:effectLst/>
                          <a:latin typeface="Calibri" charset="0"/>
                        </a:rPr>
                        <a:t>右眼</a:t>
                      </a:r>
                    </a:p>
                  </a:txBody>
                  <a:tcPr marL="9161" marR="9161" marT="9161" marB="0" anchor="ctr">
                    <a:lnL>
                      <a:noFill/>
                    </a:lnL>
                    <a:lnR>
                      <a:noFill/>
                    </a:lnR>
                    <a:lnT>
                      <a:noFill/>
                    </a:lnT>
                    <a:lnB>
                      <a:noFill/>
                    </a:lnB>
                  </a:tcPr>
                </a:tc>
                <a:tc hMerge="1">
                  <a:txBody>
                    <a:bodyPr/>
                    <a:lstStyle/>
                    <a:p>
                      <a:endParaRPr lang="en-US"/>
                    </a:p>
                  </a:txBody>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ctr" fontAlgn="ctr"/>
                      <a:endParaRPr lang="en-US" sz="1050" b="0" i="0" u="none" strike="noStrike" dirty="0">
                        <a:solidFill>
                          <a:srgbClr val="000000"/>
                        </a:solidFill>
                        <a:effectLst/>
                        <a:latin typeface="Calibri" charset="0"/>
                      </a:endParaRPr>
                    </a:p>
                  </a:txBody>
                  <a:tcPr marL="9161" marR="9161" marT="9161" marB="0" anchor="ctr">
                    <a:lnL>
                      <a:noFill/>
                    </a:lnL>
                    <a:lnR>
                      <a:noFill/>
                    </a:lnR>
                    <a:lnT>
                      <a:noFill/>
                    </a:lnT>
                    <a:lnB>
                      <a:noFill/>
                    </a:lnB>
                  </a:tcPr>
                </a:tc>
              </a:tr>
            </a:tbl>
          </a:graphicData>
        </a:graphic>
      </p:graphicFrame>
    </p:spTree>
    <p:extLst>
      <p:ext uri="{BB962C8B-B14F-4D97-AF65-F5344CB8AC3E}">
        <p14:creationId xmlns:p14="http://schemas.microsoft.com/office/powerpoint/2010/main" val="1845470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45852001"/>
              </p:ext>
            </p:extLst>
          </p:nvPr>
        </p:nvGraphicFramePr>
        <p:xfrm>
          <a:off x="890339" y="1430045"/>
          <a:ext cx="4932142" cy="5300392"/>
        </p:xfrm>
        <a:graphic>
          <a:graphicData uri="http://schemas.openxmlformats.org/drawingml/2006/table">
            <a:tbl>
              <a:tblPr/>
              <a:tblGrid>
                <a:gridCol w="290126"/>
                <a:gridCol w="290126"/>
                <a:gridCol w="290126"/>
                <a:gridCol w="290126"/>
                <a:gridCol w="290126"/>
                <a:gridCol w="290126"/>
                <a:gridCol w="290126"/>
                <a:gridCol w="290126"/>
                <a:gridCol w="290126"/>
                <a:gridCol w="290126"/>
                <a:gridCol w="290126"/>
                <a:gridCol w="290126"/>
                <a:gridCol w="290126"/>
                <a:gridCol w="290126"/>
                <a:gridCol w="290126"/>
                <a:gridCol w="290126"/>
                <a:gridCol w="290126"/>
              </a:tblGrid>
              <a:tr h="278968">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r>
                        <a:rPr lang="it-IT" sz="1400" b="0" i="0" u="none" strike="noStrike">
                          <a:solidFill>
                            <a:srgbClr val="000000"/>
                          </a:solidFill>
                          <a:effectLst/>
                          <a:latin typeface="Calibri" charset="0"/>
                        </a:rPr>
                        <a:t>27°</a:t>
                      </a:r>
                    </a:p>
                  </a:txBody>
                  <a:tcPr marL="11159" marR="11159" marT="11159" marB="0" anchor="ctr">
                    <a:lnL>
                      <a:noFill/>
                    </a:lnL>
                    <a:lnR>
                      <a:noFill/>
                    </a:lnR>
                    <a:lnT>
                      <a:noFill/>
                    </a:lnT>
                    <a:lnB>
                      <a:noFill/>
                    </a:lnB>
                  </a:tcPr>
                </a:tc>
                <a:tc>
                  <a:txBody>
                    <a:bodyPr/>
                    <a:lstStyle/>
                    <a:p>
                      <a:pPr algn="ctr" fontAlgn="ctr"/>
                      <a:r>
                        <a:rPr lang="it-IT" sz="1400" b="0" i="0" u="none" strike="noStrike">
                          <a:solidFill>
                            <a:srgbClr val="000000"/>
                          </a:solidFill>
                          <a:effectLst/>
                          <a:latin typeface="Calibri" charset="0"/>
                        </a:rPr>
                        <a:t>21°</a:t>
                      </a:r>
                    </a:p>
                  </a:txBody>
                  <a:tcPr marL="11159" marR="11159" marT="11159" marB="0" anchor="ctr">
                    <a:lnL>
                      <a:noFill/>
                    </a:lnL>
                    <a:lnR>
                      <a:noFill/>
                    </a:lnR>
                    <a:lnT>
                      <a:noFill/>
                    </a:lnT>
                    <a:lnB>
                      <a:noFill/>
                    </a:lnB>
                  </a:tcPr>
                </a:tc>
                <a:tc>
                  <a:txBody>
                    <a:bodyPr/>
                    <a:lstStyle/>
                    <a:p>
                      <a:pPr algn="ctr" fontAlgn="ctr"/>
                      <a:r>
                        <a:rPr lang="it-IT" sz="1400" b="0" i="0" u="none" strike="noStrike">
                          <a:solidFill>
                            <a:srgbClr val="000000"/>
                          </a:solidFill>
                          <a:effectLst/>
                          <a:latin typeface="Calibri" charset="0"/>
                        </a:rPr>
                        <a:t>15°</a:t>
                      </a:r>
                    </a:p>
                  </a:txBody>
                  <a:tcPr marL="11159" marR="11159" marT="11159" marB="0" anchor="ctr">
                    <a:lnL>
                      <a:noFill/>
                    </a:lnL>
                    <a:lnR>
                      <a:noFill/>
                    </a:lnR>
                    <a:lnT>
                      <a:noFill/>
                    </a:lnT>
                    <a:lnB>
                      <a:noFill/>
                    </a:lnB>
                  </a:tcPr>
                </a:tc>
                <a:tc>
                  <a:txBody>
                    <a:bodyPr/>
                    <a:lstStyle/>
                    <a:p>
                      <a:pPr algn="ctr" fontAlgn="ctr"/>
                      <a:r>
                        <a:rPr lang="it-IT" sz="1400" b="0" i="0" u="none" strike="noStrike">
                          <a:solidFill>
                            <a:srgbClr val="000000"/>
                          </a:solidFill>
                          <a:effectLst/>
                          <a:latin typeface="Calibri" charset="0"/>
                        </a:rPr>
                        <a:t>9°</a:t>
                      </a:r>
                    </a:p>
                  </a:txBody>
                  <a:tcPr marL="11159" marR="11159" marT="11159" marB="0" anchor="ctr">
                    <a:lnL>
                      <a:noFill/>
                    </a:lnL>
                    <a:lnR>
                      <a:noFill/>
                    </a:lnR>
                    <a:lnT>
                      <a:noFill/>
                    </a:lnT>
                    <a:lnB>
                      <a:noFill/>
                    </a:lnB>
                  </a:tcPr>
                </a:tc>
                <a:tc>
                  <a:txBody>
                    <a:bodyPr/>
                    <a:lstStyle/>
                    <a:p>
                      <a:pPr algn="ctr" fontAlgn="ctr"/>
                      <a:r>
                        <a:rPr lang="it-IT" sz="1400" b="0" i="0" u="none" strike="noStrike">
                          <a:solidFill>
                            <a:srgbClr val="000000"/>
                          </a:solidFill>
                          <a:effectLst/>
                          <a:latin typeface="Calibri" charset="0"/>
                        </a:rPr>
                        <a:t>7°</a:t>
                      </a:r>
                    </a:p>
                  </a:txBody>
                  <a:tcPr marL="11159" marR="11159" marT="11159" marB="0" anchor="ctr">
                    <a:lnL>
                      <a:noFill/>
                    </a:lnL>
                    <a:lnR>
                      <a:noFill/>
                    </a:lnR>
                    <a:lnT>
                      <a:noFill/>
                    </a:lnT>
                    <a:lnB>
                      <a:noFill/>
                    </a:lnB>
                  </a:tcPr>
                </a:tc>
                <a:tc>
                  <a:txBody>
                    <a:bodyPr/>
                    <a:lstStyle/>
                    <a:p>
                      <a:pPr algn="ctr" fontAlgn="ctr"/>
                      <a:r>
                        <a:rPr lang="it-IT" sz="1400" b="0" i="0" u="none" strike="noStrike">
                          <a:solidFill>
                            <a:srgbClr val="000000"/>
                          </a:solidFill>
                          <a:effectLst/>
                          <a:latin typeface="Calibri" charset="0"/>
                        </a:rPr>
                        <a:t>5°</a:t>
                      </a:r>
                    </a:p>
                  </a:txBody>
                  <a:tcPr marL="11159" marR="11159" marT="11159" marB="0" anchor="ctr">
                    <a:lnL>
                      <a:noFill/>
                    </a:lnL>
                    <a:lnR>
                      <a:noFill/>
                    </a:lnR>
                    <a:lnT>
                      <a:noFill/>
                    </a:lnT>
                    <a:lnB>
                      <a:noFill/>
                    </a:lnB>
                  </a:tcPr>
                </a:tc>
                <a:tc>
                  <a:txBody>
                    <a:bodyPr/>
                    <a:lstStyle/>
                    <a:p>
                      <a:pPr algn="ctr" fontAlgn="ctr"/>
                      <a:r>
                        <a:rPr lang="it-IT" sz="1400" b="0" i="0" u="none" strike="noStrike">
                          <a:solidFill>
                            <a:srgbClr val="000000"/>
                          </a:solidFill>
                          <a:effectLst/>
                          <a:latin typeface="Calibri" charset="0"/>
                        </a:rPr>
                        <a:t>3°</a:t>
                      </a:r>
                    </a:p>
                  </a:txBody>
                  <a:tcPr marL="11159" marR="11159" marT="11159" marB="0" anchor="ctr">
                    <a:lnL>
                      <a:noFill/>
                    </a:lnL>
                    <a:lnR>
                      <a:noFill/>
                    </a:lnR>
                    <a:lnT>
                      <a:noFill/>
                    </a:lnT>
                    <a:lnB>
                      <a:noFill/>
                    </a:lnB>
                  </a:tcPr>
                </a:tc>
                <a:tc>
                  <a:txBody>
                    <a:bodyPr/>
                    <a:lstStyle/>
                    <a:p>
                      <a:pPr algn="ctr" fontAlgn="ctr"/>
                      <a:r>
                        <a:rPr lang="it-IT" sz="1400" b="0" i="0" u="none" strike="noStrike">
                          <a:solidFill>
                            <a:srgbClr val="000000"/>
                          </a:solidFill>
                          <a:effectLst/>
                          <a:latin typeface="Calibri" charset="0"/>
                        </a:rPr>
                        <a:t>1°</a:t>
                      </a: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dirty="0">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r>
              <a:tr h="278968">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gridSpan="2">
                  <a:txBody>
                    <a:bodyPr/>
                    <a:lstStyle/>
                    <a:p>
                      <a:pPr algn="ctr" fontAlgn="ctr"/>
                      <a:r>
                        <a:rPr lang="ja-JP" altLang="en-US" sz="1400" b="1" i="0" u="none" strike="noStrike">
                          <a:solidFill>
                            <a:srgbClr val="000000"/>
                          </a:solidFill>
                          <a:effectLst/>
                          <a:latin typeface="Calibri" charset="0"/>
                        </a:rPr>
                        <a:t>上鼻側</a:t>
                      </a:r>
                    </a:p>
                  </a:txBody>
                  <a:tcPr marL="11159" marR="11159" marT="11159"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CE6F1"/>
                    </a:solidFill>
                  </a:tcPr>
                </a:tc>
                <a:tc>
                  <a:txBody>
                    <a:bodyPr/>
                    <a:lstStyle/>
                    <a:p>
                      <a:pPr algn="ctr" fontAlgn="ctr"/>
                      <a:r>
                        <a:rPr lang="en-US" sz="1400" b="0" i="0" u="none" strike="noStrike">
                          <a:solidFill>
                            <a:srgbClr val="FF0000"/>
                          </a:solidFill>
                          <a:effectLst/>
                          <a:latin typeface="Calibri" charset="0"/>
                        </a:rPr>
                        <a:t>1</a:t>
                      </a:r>
                    </a:p>
                  </a:txBody>
                  <a:tcPr marL="11159" marR="11159" marT="11159" marB="0" anchor="ctr">
                    <a:lnL>
                      <a:noFill/>
                    </a:lnL>
                    <a:lnR>
                      <a:noFill/>
                    </a:lnR>
                    <a:lnT>
                      <a:noFill/>
                    </a:lnT>
                    <a:lnB>
                      <a:noFill/>
                    </a:lnB>
                    <a:solidFill>
                      <a:srgbClr val="DCE6F1"/>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CE6F1"/>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CE6F1"/>
                    </a:solidFill>
                  </a:tcPr>
                </a:tc>
                <a:tc>
                  <a:txBody>
                    <a:bodyPr/>
                    <a:lstStyle/>
                    <a:p>
                      <a:pPr algn="ctr" fontAlgn="ctr"/>
                      <a:r>
                        <a:rPr lang="is-IS" sz="1400" b="0" i="0" u="none" strike="noStrike">
                          <a:solidFill>
                            <a:srgbClr val="000000"/>
                          </a:solidFill>
                          <a:effectLst/>
                          <a:latin typeface="Calibri" charset="0"/>
                        </a:rPr>
                        <a:t>2</a:t>
                      </a:r>
                    </a:p>
                  </a:txBody>
                  <a:tcPr marL="11159" marR="11159" marT="11159" marB="0" anchor="ctr">
                    <a:lnL>
                      <a:noFill/>
                    </a:lnL>
                    <a:lnR>
                      <a:noFill/>
                    </a:lnR>
                    <a:lnT>
                      <a:noFill/>
                    </a:lnT>
                    <a:lnB>
                      <a:noFill/>
                    </a:lnB>
                    <a:solidFill>
                      <a:srgbClr val="DCE6F1"/>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400" b="0" i="0" u="none" strike="noStrike">
                          <a:solidFill>
                            <a:srgbClr val="000000"/>
                          </a:solidFill>
                          <a:effectLst/>
                          <a:latin typeface="Calibri" charset="0"/>
                        </a:rPr>
                        <a:t>3</a:t>
                      </a:r>
                    </a:p>
                  </a:txBody>
                  <a:tcPr marL="11159" marR="11159" marT="11159" marB="0" anchor="ctr">
                    <a:lnL>
                      <a:noFill/>
                    </a:lnL>
                    <a:lnR>
                      <a:noFill/>
                    </a:lnR>
                    <a:lnT>
                      <a:noFill/>
                    </a:lnT>
                    <a:lnB>
                      <a:noFill/>
                    </a:lnB>
                    <a:solidFill>
                      <a:srgbClr val="F2DCDB"/>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2DCDB"/>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2DCDB"/>
                    </a:solidFill>
                  </a:tcPr>
                </a:tc>
                <a:tc>
                  <a:txBody>
                    <a:bodyPr/>
                    <a:lstStyle/>
                    <a:p>
                      <a:pPr algn="ctr" fontAlgn="ctr"/>
                      <a:r>
                        <a:rPr lang="en-US" sz="1400" b="0" i="0" u="none" strike="noStrike">
                          <a:solidFill>
                            <a:srgbClr val="000000"/>
                          </a:solidFill>
                          <a:effectLst/>
                          <a:latin typeface="Calibri" charset="0"/>
                        </a:rPr>
                        <a:t>4</a:t>
                      </a:r>
                    </a:p>
                  </a:txBody>
                  <a:tcPr marL="11159" marR="11159" marT="11159" marB="0" anchor="ctr">
                    <a:lnL>
                      <a:noFill/>
                    </a:lnL>
                    <a:lnR>
                      <a:noFill/>
                    </a:lnR>
                    <a:lnT>
                      <a:noFill/>
                    </a:lnT>
                    <a:lnB>
                      <a:noFill/>
                    </a:lnB>
                    <a:solidFill>
                      <a:srgbClr val="F2DCDB"/>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2DCDB"/>
                    </a:solidFill>
                  </a:tcPr>
                </a:tc>
                <a:tc gridSpan="2">
                  <a:txBody>
                    <a:bodyPr/>
                    <a:lstStyle/>
                    <a:p>
                      <a:pPr algn="ctr" fontAlgn="ctr"/>
                      <a:r>
                        <a:rPr lang="ja-JP" altLang="en-US" sz="1400" b="1" i="0" u="none" strike="noStrike">
                          <a:solidFill>
                            <a:srgbClr val="000000"/>
                          </a:solidFill>
                          <a:effectLst/>
                          <a:latin typeface="Calibri" charset="0"/>
                        </a:rPr>
                        <a:t>上耳側</a:t>
                      </a:r>
                    </a:p>
                  </a:txBody>
                  <a:tcPr marL="11159" marR="11159" marT="11159" marB="0" anchor="ctr">
                    <a:lnL>
                      <a:noFill/>
                    </a:lnL>
                    <a:lnR>
                      <a:noFill/>
                    </a:lnR>
                    <a:lnT>
                      <a:noFill/>
                    </a:lnT>
                    <a:lnB>
                      <a:noFill/>
                    </a:lnB>
                    <a:solidFill>
                      <a:srgbClr val="F2DCDB"/>
                    </a:solidFill>
                  </a:tcPr>
                </a:tc>
                <a:tc hMerge="1">
                  <a:txBody>
                    <a:bodyPr/>
                    <a:lstStyle/>
                    <a:p>
                      <a:endParaRPr lang="en-US"/>
                    </a:p>
                  </a:txBody>
                  <a:tcPr/>
                </a:tc>
              </a:tr>
              <a:tr h="278968">
                <a:tc>
                  <a:txBody>
                    <a:bodyPr/>
                    <a:lstStyle/>
                    <a:p>
                      <a:pPr algn="ctr" fontAlgn="ctr"/>
                      <a:r>
                        <a:rPr lang="it-IT" sz="1400" b="0" i="0" u="none" strike="noStrike">
                          <a:solidFill>
                            <a:srgbClr val="000000"/>
                          </a:solidFill>
                          <a:effectLst/>
                          <a:latin typeface="Calibri" charset="0"/>
                        </a:rPr>
                        <a:t>21°</a:t>
                      </a:r>
                    </a:p>
                  </a:txBody>
                  <a:tcPr marL="11159" marR="11159" marT="11159" marB="0" anchor="ctr">
                    <a:lnL>
                      <a:noFill/>
                    </a:lnL>
                    <a:lnR>
                      <a:noFill/>
                    </a:lnR>
                    <a:lnT>
                      <a:noFill/>
                    </a:lnT>
                    <a:lnB>
                      <a:noFill/>
                    </a:lnB>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CE6F1"/>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CE6F1"/>
                    </a:solidFill>
                  </a:tcPr>
                </a:tc>
                <a:tc>
                  <a:txBody>
                    <a:bodyPr/>
                    <a:lstStyle/>
                    <a:p>
                      <a:pPr algn="ctr" fontAlgn="ctr"/>
                      <a:r>
                        <a:rPr lang="en-US" sz="1400" b="0" i="0" u="none" strike="noStrike">
                          <a:solidFill>
                            <a:srgbClr val="000000"/>
                          </a:solidFill>
                          <a:effectLst/>
                          <a:latin typeface="Calibri" charset="0"/>
                        </a:rPr>
                        <a:t>5</a:t>
                      </a:r>
                    </a:p>
                  </a:txBody>
                  <a:tcPr marL="11159" marR="11159" marT="11159" marB="0" anchor="ctr">
                    <a:lnL>
                      <a:noFill/>
                    </a:lnL>
                    <a:lnR>
                      <a:noFill/>
                    </a:lnR>
                    <a:lnT>
                      <a:noFill/>
                    </a:lnT>
                    <a:lnB>
                      <a:noFill/>
                    </a:lnB>
                    <a:solidFill>
                      <a:srgbClr val="DCE6F1"/>
                    </a:solidFill>
                  </a:tcPr>
                </a:tc>
                <a:tc>
                  <a:txBody>
                    <a:bodyPr/>
                    <a:lstStyle/>
                    <a:p>
                      <a:pPr algn="ctr" fontAlgn="ctr"/>
                      <a:r>
                        <a:rPr lang="en-US" sz="1400" b="0" i="0" u="none" strike="noStrike">
                          <a:solidFill>
                            <a:srgbClr val="000000"/>
                          </a:solidFill>
                          <a:effectLst/>
                          <a:latin typeface="Calibri" charset="0"/>
                        </a:rPr>
                        <a:t>6</a:t>
                      </a:r>
                    </a:p>
                  </a:txBody>
                  <a:tcPr marL="11159" marR="11159" marT="11159" marB="0" anchor="ctr">
                    <a:lnL>
                      <a:noFill/>
                    </a:lnL>
                    <a:lnR>
                      <a:noFill/>
                    </a:lnR>
                    <a:lnT>
                      <a:noFill/>
                    </a:lnT>
                    <a:lnB>
                      <a:noFill/>
                    </a:lnB>
                    <a:solidFill>
                      <a:srgbClr val="DCE6F1"/>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CE6F1"/>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CE6F1"/>
                    </a:solidFill>
                  </a:tcPr>
                </a:tc>
                <a:tc>
                  <a:txBody>
                    <a:bodyPr/>
                    <a:lstStyle/>
                    <a:p>
                      <a:pPr algn="ctr" fontAlgn="ctr"/>
                      <a:r>
                        <a:rPr lang="en-US" sz="1400" b="0" i="0" u="none" strike="noStrike">
                          <a:solidFill>
                            <a:srgbClr val="000000"/>
                          </a:solidFill>
                          <a:effectLst/>
                          <a:latin typeface="Calibri" charset="0"/>
                        </a:rPr>
                        <a:t>7</a:t>
                      </a:r>
                    </a:p>
                  </a:txBody>
                  <a:tcPr marL="11159" marR="11159" marT="11159" marB="0" anchor="ctr">
                    <a:lnL>
                      <a:noFill/>
                    </a:lnL>
                    <a:lnR>
                      <a:noFill/>
                    </a:lnR>
                    <a:lnT>
                      <a:noFill/>
                    </a:lnT>
                    <a:lnB>
                      <a:noFill/>
                    </a:lnB>
                    <a:solidFill>
                      <a:srgbClr val="DCE6F1"/>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400" b="0" i="0" u="none" strike="noStrike">
                          <a:solidFill>
                            <a:srgbClr val="000000"/>
                          </a:solidFill>
                          <a:effectLst/>
                          <a:latin typeface="Calibri" charset="0"/>
                        </a:rPr>
                        <a:t>8</a:t>
                      </a:r>
                    </a:p>
                  </a:txBody>
                  <a:tcPr marL="11159" marR="11159" marT="11159" marB="0" anchor="ctr">
                    <a:lnL>
                      <a:noFill/>
                    </a:lnL>
                    <a:lnR>
                      <a:noFill/>
                    </a:lnR>
                    <a:lnT>
                      <a:noFill/>
                    </a:lnT>
                    <a:lnB>
                      <a:noFill/>
                    </a:lnB>
                    <a:solidFill>
                      <a:srgbClr val="F2DCDB"/>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2DCDB"/>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2DCDB"/>
                    </a:solidFill>
                  </a:tcPr>
                </a:tc>
                <a:tc>
                  <a:txBody>
                    <a:bodyPr/>
                    <a:lstStyle/>
                    <a:p>
                      <a:pPr algn="ctr" fontAlgn="ctr"/>
                      <a:r>
                        <a:rPr lang="en-US" sz="1400" b="0" i="0" u="none" strike="noStrike">
                          <a:solidFill>
                            <a:srgbClr val="000000"/>
                          </a:solidFill>
                          <a:effectLst/>
                          <a:latin typeface="Calibri" charset="0"/>
                        </a:rPr>
                        <a:t>9</a:t>
                      </a:r>
                    </a:p>
                  </a:txBody>
                  <a:tcPr marL="11159" marR="11159" marT="11159" marB="0" anchor="ctr">
                    <a:lnL>
                      <a:noFill/>
                    </a:lnL>
                    <a:lnR>
                      <a:noFill/>
                    </a:lnR>
                    <a:lnT>
                      <a:noFill/>
                    </a:lnT>
                    <a:lnB>
                      <a:noFill/>
                    </a:lnB>
                    <a:solidFill>
                      <a:srgbClr val="F2DCDB"/>
                    </a:solidFill>
                  </a:tcPr>
                </a:tc>
                <a:tc>
                  <a:txBody>
                    <a:bodyPr/>
                    <a:lstStyle/>
                    <a:p>
                      <a:pPr algn="ctr" fontAlgn="ctr"/>
                      <a:r>
                        <a:rPr lang="en-US" sz="1400" b="0" i="0" u="none" strike="noStrike">
                          <a:solidFill>
                            <a:srgbClr val="000000"/>
                          </a:solidFill>
                          <a:effectLst/>
                          <a:latin typeface="Calibri" charset="0"/>
                        </a:rPr>
                        <a:t>10</a:t>
                      </a:r>
                    </a:p>
                  </a:txBody>
                  <a:tcPr marL="11159" marR="11159" marT="11159" marB="0" anchor="ctr">
                    <a:lnL>
                      <a:noFill/>
                    </a:lnL>
                    <a:lnR>
                      <a:noFill/>
                    </a:lnR>
                    <a:lnT>
                      <a:noFill/>
                    </a:lnT>
                    <a:lnB>
                      <a:noFill/>
                    </a:lnB>
                    <a:solidFill>
                      <a:srgbClr val="F2DCDB"/>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2DCDB"/>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2DCDB"/>
                    </a:solidFill>
                  </a:tcPr>
                </a:tc>
              </a:tr>
              <a:tr h="278968">
                <a:tc>
                  <a:txBody>
                    <a:bodyPr/>
                    <a:lstStyle/>
                    <a:p>
                      <a:pPr algn="ctr" fontAlgn="ctr"/>
                      <a:r>
                        <a:rPr lang="it-IT" sz="1400" b="0" i="0" u="none" strike="noStrike">
                          <a:solidFill>
                            <a:srgbClr val="000000"/>
                          </a:solidFill>
                          <a:effectLst/>
                          <a:latin typeface="Calibri" charset="0"/>
                        </a:rPr>
                        <a:t>15°</a:t>
                      </a:r>
                    </a:p>
                  </a:txBody>
                  <a:tcPr marL="11159" marR="11159" marT="11159" marB="0" anchor="ctr">
                    <a:lnL>
                      <a:noFill/>
                    </a:lnL>
                    <a:lnR>
                      <a:noFill/>
                    </a:lnR>
                    <a:lnT>
                      <a:noFill/>
                    </a:lnT>
                    <a:lnB>
                      <a:noFill/>
                    </a:lnB>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CE6F1"/>
                    </a:solidFill>
                  </a:tcPr>
                </a:tc>
                <a:tc>
                  <a:txBody>
                    <a:bodyPr/>
                    <a:lstStyle/>
                    <a:p>
                      <a:pPr algn="ctr" fontAlgn="ctr"/>
                      <a:r>
                        <a:rPr lang="cs-CZ" sz="1400" b="0" i="0" u="none" strike="noStrike">
                          <a:solidFill>
                            <a:srgbClr val="000000"/>
                          </a:solidFill>
                          <a:effectLst/>
                          <a:latin typeface="Calibri" charset="0"/>
                        </a:rPr>
                        <a:t>11</a:t>
                      </a:r>
                    </a:p>
                  </a:txBody>
                  <a:tcPr marL="11159" marR="11159" marT="11159" marB="0" anchor="ctr">
                    <a:lnL>
                      <a:noFill/>
                    </a:lnL>
                    <a:lnR>
                      <a:noFill/>
                    </a:lnR>
                    <a:lnT>
                      <a:noFill/>
                    </a:lnT>
                    <a:lnB>
                      <a:noFill/>
                    </a:lnB>
                    <a:solidFill>
                      <a:srgbClr val="DCE6F1"/>
                    </a:solidFill>
                  </a:tcPr>
                </a:tc>
                <a:tc>
                  <a:txBody>
                    <a:bodyPr/>
                    <a:lstStyle/>
                    <a:p>
                      <a:pPr algn="ctr" fontAlgn="ctr"/>
                      <a:r>
                        <a:rPr lang="is-IS" sz="1400" b="0" i="0" u="none" strike="noStrike">
                          <a:solidFill>
                            <a:srgbClr val="000000"/>
                          </a:solidFill>
                          <a:effectLst/>
                          <a:latin typeface="Calibri" charset="0"/>
                        </a:rPr>
                        <a:t>12</a:t>
                      </a:r>
                    </a:p>
                  </a:txBody>
                  <a:tcPr marL="11159" marR="11159" marT="11159" marB="0" anchor="ctr">
                    <a:lnL>
                      <a:noFill/>
                    </a:lnL>
                    <a:lnR>
                      <a:noFill/>
                    </a:lnR>
                    <a:lnT>
                      <a:noFill/>
                    </a:lnT>
                    <a:lnB>
                      <a:noFill/>
                    </a:lnB>
                    <a:solidFill>
                      <a:srgbClr val="DCE6F1"/>
                    </a:solidFill>
                  </a:tcPr>
                </a:tc>
                <a:tc>
                  <a:txBody>
                    <a:bodyPr/>
                    <a:lstStyle/>
                    <a:p>
                      <a:pPr algn="ctr" fontAlgn="ctr"/>
                      <a:r>
                        <a:rPr lang="is-IS" sz="1400" b="0" i="0" u="none" strike="noStrike">
                          <a:solidFill>
                            <a:srgbClr val="000000"/>
                          </a:solidFill>
                          <a:effectLst/>
                          <a:latin typeface="Calibri" charset="0"/>
                        </a:rPr>
                        <a:t>13</a:t>
                      </a:r>
                    </a:p>
                  </a:txBody>
                  <a:tcPr marL="11159" marR="11159" marT="11159" marB="0" anchor="ctr">
                    <a:lnL>
                      <a:noFill/>
                    </a:lnL>
                    <a:lnR>
                      <a:noFill/>
                    </a:lnR>
                    <a:lnT>
                      <a:noFill/>
                    </a:lnT>
                    <a:lnB>
                      <a:noFill/>
                    </a:lnB>
                    <a:solidFill>
                      <a:srgbClr val="DCE6F1"/>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CE6F1"/>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CE6F1"/>
                    </a:solidFill>
                  </a:tcPr>
                </a:tc>
                <a:tc>
                  <a:txBody>
                    <a:bodyPr/>
                    <a:lstStyle/>
                    <a:p>
                      <a:pPr algn="ctr" fontAlgn="ctr"/>
                      <a:r>
                        <a:rPr lang="en-US" sz="1400" b="0" i="0" u="none" strike="noStrike">
                          <a:solidFill>
                            <a:srgbClr val="000000"/>
                          </a:solidFill>
                          <a:effectLst/>
                          <a:latin typeface="Calibri" charset="0"/>
                        </a:rPr>
                        <a:t>14</a:t>
                      </a:r>
                    </a:p>
                  </a:txBody>
                  <a:tcPr marL="11159" marR="11159" marT="11159" marB="0" anchor="ctr">
                    <a:lnL>
                      <a:noFill/>
                    </a:lnL>
                    <a:lnR>
                      <a:noFill/>
                    </a:lnR>
                    <a:lnT>
                      <a:noFill/>
                    </a:lnT>
                    <a:lnB>
                      <a:noFill/>
                    </a:lnB>
                    <a:solidFill>
                      <a:srgbClr val="DCE6F1"/>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400" b="0" i="0" u="none" strike="noStrike">
                          <a:solidFill>
                            <a:srgbClr val="000000"/>
                          </a:solidFill>
                          <a:effectLst/>
                          <a:latin typeface="Calibri" charset="0"/>
                        </a:rPr>
                        <a:t>15</a:t>
                      </a:r>
                    </a:p>
                  </a:txBody>
                  <a:tcPr marL="11159" marR="11159" marT="11159" marB="0" anchor="ctr">
                    <a:lnL>
                      <a:noFill/>
                    </a:lnL>
                    <a:lnR>
                      <a:noFill/>
                    </a:lnR>
                    <a:lnT>
                      <a:noFill/>
                    </a:lnT>
                    <a:lnB>
                      <a:noFill/>
                    </a:lnB>
                    <a:solidFill>
                      <a:srgbClr val="F2DCDB"/>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2DCDB"/>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2DCDB"/>
                    </a:solidFill>
                  </a:tcPr>
                </a:tc>
                <a:tc>
                  <a:txBody>
                    <a:bodyPr/>
                    <a:lstStyle/>
                    <a:p>
                      <a:pPr algn="ctr" fontAlgn="ctr"/>
                      <a:r>
                        <a:rPr lang="en-US" sz="1400" b="0" i="0" u="none" strike="noStrike">
                          <a:solidFill>
                            <a:srgbClr val="000000"/>
                          </a:solidFill>
                          <a:effectLst/>
                          <a:latin typeface="Calibri" charset="0"/>
                        </a:rPr>
                        <a:t>16</a:t>
                      </a:r>
                    </a:p>
                  </a:txBody>
                  <a:tcPr marL="11159" marR="11159" marT="11159" marB="0" anchor="ctr">
                    <a:lnL>
                      <a:noFill/>
                    </a:lnL>
                    <a:lnR>
                      <a:noFill/>
                    </a:lnR>
                    <a:lnT>
                      <a:noFill/>
                    </a:lnT>
                    <a:lnB>
                      <a:noFill/>
                    </a:lnB>
                    <a:solidFill>
                      <a:srgbClr val="F2DCDB"/>
                    </a:solidFill>
                  </a:tcPr>
                </a:tc>
                <a:tc>
                  <a:txBody>
                    <a:bodyPr/>
                    <a:lstStyle/>
                    <a:p>
                      <a:pPr algn="ctr" fontAlgn="ctr"/>
                      <a:r>
                        <a:rPr lang="en-US" sz="1400" b="0" i="0" u="none" strike="noStrike">
                          <a:solidFill>
                            <a:srgbClr val="000000"/>
                          </a:solidFill>
                          <a:effectLst/>
                          <a:latin typeface="Calibri" charset="0"/>
                        </a:rPr>
                        <a:t>17</a:t>
                      </a:r>
                    </a:p>
                  </a:txBody>
                  <a:tcPr marL="11159" marR="11159" marT="11159" marB="0" anchor="ctr">
                    <a:lnL>
                      <a:noFill/>
                    </a:lnL>
                    <a:lnR>
                      <a:noFill/>
                    </a:lnR>
                    <a:lnT>
                      <a:noFill/>
                    </a:lnT>
                    <a:lnB>
                      <a:noFill/>
                    </a:lnB>
                    <a:solidFill>
                      <a:srgbClr val="F2DCDB"/>
                    </a:solidFill>
                  </a:tcPr>
                </a:tc>
                <a:tc>
                  <a:txBody>
                    <a:bodyPr/>
                    <a:lstStyle/>
                    <a:p>
                      <a:pPr algn="ctr" fontAlgn="ctr"/>
                      <a:r>
                        <a:rPr lang="fi-FI" sz="1400" b="0" i="0" u="none" strike="noStrike">
                          <a:solidFill>
                            <a:srgbClr val="000000"/>
                          </a:solidFill>
                          <a:effectLst/>
                          <a:latin typeface="Calibri" charset="0"/>
                        </a:rPr>
                        <a:t>18</a:t>
                      </a:r>
                    </a:p>
                  </a:txBody>
                  <a:tcPr marL="11159" marR="11159" marT="11159" marB="0" anchor="ctr">
                    <a:lnL>
                      <a:noFill/>
                    </a:lnL>
                    <a:lnR>
                      <a:noFill/>
                    </a:lnR>
                    <a:lnT>
                      <a:noFill/>
                    </a:lnT>
                    <a:lnB>
                      <a:noFill/>
                    </a:lnB>
                    <a:solidFill>
                      <a:srgbClr val="F2DCDB"/>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2DCDB"/>
                    </a:solidFill>
                  </a:tcPr>
                </a:tc>
              </a:tr>
              <a:tr h="278968">
                <a:tc>
                  <a:txBody>
                    <a:bodyPr/>
                    <a:lstStyle/>
                    <a:p>
                      <a:pPr algn="ctr" fontAlgn="ctr"/>
                      <a:r>
                        <a:rPr lang="it-IT" sz="1400" b="0" i="0" u="none" strike="noStrike">
                          <a:solidFill>
                            <a:srgbClr val="000000"/>
                          </a:solidFill>
                          <a:effectLst/>
                          <a:latin typeface="Calibri" charset="0"/>
                        </a:rPr>
                        <a:t>9°</a:t>
                      </a:r>
                    </a:p>
                  </a:txBody>
                  <a:tcPr marL="11159" marR="11159" marT="11159"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charset="0"/>
                        </a:rPr>
                        <a:t>19</a:t>
                      </a:r>
                    </a:p>
                  </a:txBody>
                  <a:tcPr marL="11159" marR="11159" marT="11159" marB="0" anchor="ctr">
                    <a:lnL>
                      <a:noFill/>
                    </a:lnL>
                    <a:lnR>
                      <a:noFill/>
                    </a:lnR>
                    <a:lnT>
                      <a:noFill/>
                    </a:lnT>
                    <a:lnB>
                      <a:noFill/>
                    </a:lnB>
                    <a:solidFill>
                      <a:srgbClr val="DCE6F1"/>
                    </a:solidFill>
                  </a:tcPr>
                </a:tc>
                <a:tc>
                  <a:txBody>
                    <a:bodyPr/>
                    <a:lstStyle/>
                    <a:p>
                      <a:pPr algn="ctr" fontAlgn="ctr"/>
                      <a:r>
                        <a:rPr lang="is-IS" sz="1400" b="0" i="0" u="none" strike="noStrike">
                          <a:solidFill>
                            <a:srgbClr val="000000"/>
                          </a:solidFill>
                          <a:effectLst/>
                          <a:latin typeface="Calibri" charset="0"/>
                        </a:rPr>
                        <a:t>20</a:t>
                      </a:r>
                    </a:p>
                  </a:txBody>
                  <a:tcPr marL="11159" marR="11159" marT="11159" marB="0" anchor="ctr">
                    <a:lnL>
                      <a:noFill/>
                    </a:lnL>
                    <a:lnR>
                      <a:noFill/>
                    </a:lnR>
                    <a:lnT>
                      <a:noFill/>
                    </a:lnT>
                    <a:lnB>
                      <a:noFill/>
                    </a:lnB>
                    <a:solidFill>
                      <a:srgbClr val="DCE6F1"/>
                    </a:solidFill>
                  </a:tcPr>
                </a:tc>
                <a:tc>
                  <a:txBody>
                    <a:bodyPr/>
                    <a:lstStyle/>
                    <a:p>
                      <a:pPr algn="ctr" fontAlgn="ctr"/>
                      <a:r>
                        <a:rPr lang="cs-CZ" sz="1400" b="0" i="0" u="none" strike="noStrike">
                          <a:solidFill>
                            <a:srgbClr val="000000"/>
                          </a:solidFill>
                          <a:effectLst/>
                          <a:latin typeface="Calibri" charset="0"/>
                        </a:rPr>
                        <a:t>21</a:t>
                      </a:r>
                    </a:p>
                  </a:txBody>
                  <a:tcPr marL="11159" marR="11159" marT="11159" marB="0" anchor="ctr">
                    <a:lnL>
                      <a:noFill/>
                    </a:lnL>
                    <a:lnR>
                      <a:noFill/>
                    </a:lnR>
                    <a:lnT>
                      <a:noFill/>
                    </a:lnT>
                    <a:lnB>
                      <a:noFill/>
                    </a:lnB>
                    <a:solidFill>
                      <a:srgbClr val="DCE6F1"/>
                    </a:solidFill>
                  </a:tcPr>
                </a:tc>
                <a:tc>
                  <a:txBody>
                    <a:bodyPr/>
                    <a:lstStyle/>
                    <a:p>
                      <a:pPr algn="ctr" fontAlgn="ctr"/>
                      <a:r>
                        <a:rPr lang="is-IS" sz="1400" b="0" i="0" u="none" strike="noStrike" dirty="0">
                          <a:solidFill>
                            <a:srgbClr val="000000"/>
                          </a:solidFill>
                          <a:effectLst/>
                          <a:latin typeface="Calibri" charset="0"/>
                        </a:rPr>
                        <a:t>22</a:t>
                      </a:r>
                    </a:p>
                  </a:txBody>
                  <a:tcPr marL="11159" marR="11159" marT="11159" marB="0" anchor="ctr">
                    <a:lnL>
                      <a:noFill/>
                    </a:lnL>
                    <a:lnR>
                      <a:noFill/>
                    </a:lnR>
                    <a:lnT>
                      <a:noFill/>
                    </a:lnT>
                    <a:lnB>
                      <a:noFill/>
                    </a:lnB>
                    <a:solidFill>
                      <a:srgbClr val="DCE6F1"/>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CE6F1"/>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CE6F1"/>
                    </a:solidFill>
                  </a:tcPr>
                </a:tc>
                <a:tc>
                  <a:txBody>
                    <a:bodyPr/>
                    <a:lstStyle/>
                    <a:p>
                      <a:pPr algn="ctr" fontAlgn="ctr"/>
                      <a:r>
                        <a:rPr lang="is-IS" sz="1400" b="0" i="0" u="none" strike="noStrike">
                          <a:solidFill>
                            <a:srgbClr val="000000"/>
                          </a:solidFill>
                          <a:effectLst/>
                          <a:latin typeface="Calibri" charset="0"/>
                        </a:rPr>
                        <a:t>23</a:t>
                      </a:r>
                    </a:p>
                  </a:txBody>
                  <a:tcPr marL="11159" marR="11159" marT="11159" marB="0" anchor="ctr">
                    <a:lnL>
                      <a:noFill/>
                    </a:lnL>
                    <a:lnR>
                      <a:noFill/>
                    </a:lnR>
                    <a:lnT>
                      <a:noFill/>
                    </a:lnT>
                    <a:lnB>
                      <a:noFill/>
                    </a:lnB>
                    <a:solidFill>
                      <a:srgbClr val="DCE6F1"/>
                    </a:solidFill>
                  </a:tcPr>
                </a:tc>
                <a:tc>
                  <a:txBody>
                    <a:bodyPr/>
                    <a:lstStyle/>
                    <a:p>
                      <a:pPr algn="ctr" fontAlgn="ctr"/>
                      <a:r>
                        <a:rPr lang="is-IS" sz="1400" b="0" i="0" u="none" strike="noStrike" dirty="0">
                          <a:solidFill>
                            <a:srgbClr val="000000"/>
                          </a:solidFill>
                          <a:effectLst/>
                          <a:latin typeface="Calibri" charset="0"/>
                        </a:rPr>
                        <a:t>3</a:t>
                      </a:r>
                    </a:p>
                  </a:txBody>
                  <a:tcPr marL="11159" marR="11159" marT="1115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400" b="0" i="0" u="none" strike="noStrike" dirty="0">
                          <a:solidFill>
                            <a:srgbClr val="000000"/>
                          </a:solidFill>
                          <a:effectLst/>
                          <a:latin typeface="Calibri" charset="0"/>
                        </a:rPr>
                        <a:t>3</a:t>
                      </a:r>
                    </a:p>
                  </a:txBody>
                  <a:tcPr marL="11159" marR="11159" marT="1115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400" b="0" i="0" u="none" strike="noStrike" dirty="0">
                          <a:solidFill>
                            <a:srgbClr val="000000"/>
                          </a:solidFill>
                          <a:effectLst/>
                          <a:latin typeface="Calibri" charset="0"/>
                        </a:rPr>
                        <a:t>24</a:t>
                      </a:r>
                    </a:p>
                  </a:txBody>
                  <a:tcPr marL="11159" marR="11159" marT="11159" marB="0" anchor="ctr">
                    <a:lnL>
                      <a:noFill/>
                    </a:lnL>
                    <a:lnR>
                      <a:noFill/>
                    </a:lnR>
                    <a:lnT>
                      <a:noFill/>
                    </a:lnT>
                    <a:lnB>
                      <a:noFill/>
                    </a:lnB>
                    <a:solidFill>
                      <a:srgbClr val="F2DCDB"/>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2DCDB"/>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2DCDB"/>
                    </a:solidFill>
                  </a:tcPr>
                </a:tc>
                <a:tc>
                  <a:txBody>
                    <a:bodyPr/>
                    <a:lstStyle/>
                    <a:p>
                      <a:pPr algn="ctr" fontAlgn="ctr"/>
                      <a:r>
                        <a:rPr lang="is-IS" sz="1400" b="0" i="0" u="none" strike="noStrike">
                          <a:solidFill>
                            <a:srgbClr val="000000"/>
                          </a:solidFill>
                          <a:effectLst/>
                          <a:latin typeface="Calibri" charset="0"/>
                        </a:rPr>
                        <a:t>25</a:t>
                      </a:r>
                    </a:p>
                  </a:txBody>
                  <a:tcPr marL="11159" marR="11159" marT="11159" marB="0" anchor="ctr">
                    <a:lnL>
                      <a:noFill/>
                    </a:lnL>
                    <a:lnR>
                      <a:noFill/>
                    </a:lnR>
                    <a:lnT>
                      <a:noFill/>
                    </a:lnT>
                    <a:lnB>
                      <a:noFill/>
                    </a:lnB>
                    <a:solidFill>
                      <a:srgbClr val="F2DCDB"/>
                    </a:solidFill>
                  </a:tcPr>
                </a:tc>
                <a:tc>
                  <a:txBody>
                    <a:bodyPr/>
                    <a:lstStyle/>
                    <a:p>
                      <a:pPr algn="ctr" fontAlgn="ctr"/>
                      <a:r>
                        <a:rPr lang="is-IS" sz="1400" b="0" i="0" u="none" strike="noStrike">
                          <a:solidFill>
                            <a:srgbClr val="000000"/>
                          </a:solidFill>
                          <a:effectLst/>
                          <a:latin typeface="Calibri" charset="0"/>
                        </a:rPr>
                        <a:t>26</a:t>
                      </a:r>
                    </a:p>
                  </a:txBody>
                  <a:tcPr marL="11159" marR="11159" marT="11159" marB="0" anchor="ctr">
                    <a:lnL>
                      <a:noFill/>
                    </a:lnL>
                    <a:lnR>
                      <a:noFill/>
                    </a:lnR>
                    <a:lnT>
                      <a:noFill/>
                    </a:lnT>
                    <a:lnB>
                      <a:noFill/>
                    </a:lnB>
                    <a:solidFill>
                      <a:srgbClr val="F2DCDB"/>
                    </a:solidFill>
                  </a:tcPr>
                </a:tc>
                <a:tc>
                  <a:txBody>
                    <a:bodyPr/>
                    <a:lstStyle/>
                    <a:p>
                      <a:pPr algn="ctr" fontAlgn="ctr"/>
                      <a:r>
                        <a:rPr lang="is-IS" sz="1400" b="0" i="0" u="none" strike="noStrike">
                          <a:solidFill>
                            <a:srgbClr val="000000"/>
                          </a:solidFill>
                          <a:effectLst/>
                          <a:latin typeface="Calibri" charset="0"/>
                        </a:rPr>
                        <a:t>27</a:t>
                      </a:r>
                    </a:p>
                  </a:txBody>
                  <a:tcPr marL="11159" marR="11159" marT="11159" marB="0" anchor="ctr">
                    <a:lnL>
                      <a:noFill/>
                    </a:lnL>
                    <a:lnR>
                      <a:noFill/>
                    </a:lnR>
                    <a:lnT>
                      <a:noFill/>
                    </a:lnT>
                    <a:lnB>
                      <a:noFill/>
                    </a:lnB>
                    <a:solidFill>
                      <a:srgbClr val="F2DCDB"/>
                    </a:solidFill>
                  </a:tcPr>
                </a:tc>
                <a:tc>
                  <a:txBody>
                    <a:bodyPr/>
                    <a:lstStyle/>
                    <a:p>
                      <a:pPr algn="ctr" fontAlgn="ctr"/>
                      <a:r>
                        <a:rPr lang="is-IS" sz="1400" b="0" i="0" u="none" strike="noStrike">
                          <a:solidFill>
                            <a:srgbClr val="000000"/>
                          </a:solidFill>
                          <a:effectLst/>
                          <a:latin typeface="Calibri" charset="0"/>
                        </a:rPr>
                        <a:t>28</a:t>
                      </a:r>
                    </a:p>
                  </a:txBody>
                  <a:tcPr marL="11159" marR="11159" marT="11159" marB="0" anchor="ctr">
                    <a:lnL>
                      <a:noFill/>
                    </a:lnL>
                    <a:lnR>
                      <a:noFill/>
                    </a:lnR>
                    <a:lnT>
                      <a:noFill/>
                    </a:lnT>
                    <a:lnB>
                      <a:noFill/>
                    </a:lnB>
                    <a:solidFill>
                      <a:srgbClr val="F2DCDB"/>
                    </a:solidFill>
                  </a:tcPr>
                </a:tc>
              </a:tr>
              <a:tr h="278968">
                <a:tc>
                  <a:txBody>
                    <a:bodyPr/>
                    <a:lstStyle/>
                    <a:p>
                      <a:pPr algn="ctr" fontAlgn="ctr"/>
                      <a:r>
                        <a:rPr lang="it-IT" sz="1400" b="0" i="0" u="none" strike="noStrike">
                          <a:solidFill>
                            <a:srgbClr val="000000"/>
                          </a:solidFill>
                          <a:effectLst/>
                          <a:latin typeface="Calibri" charset="0"/>
                        </a:rPr>
                        <a:t>7°</a:t>
                      </a:r>
                    </a:p>
                  </a:txBody>
                  <a:tcPr marL="11159" marR="11159" marT="11159" marB="0" anchor="ctr">
                    <a:lnL>
                      <a:noFill/>
                    </a:lnL>
                    <a:lnR>
                      <a:noFill/>
                    </a:lnR>
                    <a:lnT>
                      <a:noFill/>
                    </a:lnT>
                    <a:lnB>
                      <a:noFill/>
                    </a:lnB>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CE6F1"/>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CE6F1"/>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CE6F1"/>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CE6F1"/>
                    </a:solidFill>
                  </a:tcPr>
                </a:tc>
                <a:tc>
                  <a:txBody>
                    <a:bodyPr/>
                    <a:lstStyle/>
                    <a:p>
                      <a:pPr algn="ctr" fontAlgn="ctr"/>
                      <a:r>
                        <a:rPr lang="sk-SK" sz="1400" b="0" i="0" u="none" strike="noStrike" dirty="0">
                          <a:solidFill>
                            <a:srgbClr val="000000"/>
                          </a:solidFill>
                          <a:effectLst/>
                          <a:latin typeface="Calibri" charset="0"/>
                        </a:rPr>
                        <a:t> </a:t>
                      </a:r>
                    </a:p>
                  </a:txBody>
                  <a:tcPr marL="11159" marR="11159" marT="11159" marB="0" anchor="ctr">
                    <a:lnL>
                      <a:noFill/>
                    </a:lnL>
                    <a:lnR>
                      <a:noFill/>
                    </a:lnR>
                    <a:lnT>
                      <a:noFill/>
                    </a:lnT>
                    <a:lnB>
                      <a:noFill/>
                    </a:lnB>
                    <a:solidFill>
                      <a:srgbClr val="DCE6F1"/>
                    </a:solidFill>
                  </a:tcPr>
                </a:tc>
                <a:tc>
                  <a:txBody>
                    <a:bodyPr/>
                    <a:lstStyle/>
                    <a:p>
                      <a:pPr algn="ctr" fontAlgn="ctr"/>
                      <a:r>
                        <a:rPr lang="en-US" sz="1400" b="0" i="0" u="none" strike="noStrike" dirty="0">
                          <a:solidFill>
                            <a:srgbClr val="000000"/>
                          </a:solidFill>
                          <a:effectLst/>
                          <a:latin typeface="Calibri" charset="0"/>
                        </a:rPr>
                        <a:t>3</a:t>
                      </a:r>
                    </a:p>
                  </a:txBody>
                  <a:tcPr marL="11159" marR="11159" marT="11159" marB="0" anchor="ctr">
                    <a:lnL>
                      <a:noFill/>
                    </a:lnL>
                    <a:lnR>
                      <a:noFill/>
                    </a:lnR>
                    <a:lnT>
                      <a:noFill/>
                    </a:lnT>
                    <a:lnB>
                      <a:noFill/>
                    </a:lnB>
                    <a:solidFill>
                      <a:srgbClr val="92D050"/>
                    </a:solidFill>
                  </a:tcPr>
                </a:tc>
                <a:tc>
                  <a:txBody>
                    <a:bodyPr/>
                    <a:lstStyle/>
                    <a:p>
                      <a:pPr algn="ctr" fontAlgn="ctr"/>
                      <a:r>
                        <a:rPr lang="en-US" sz="1400" b="0" i="0" u="none" strike="noStrike" dirty="0">
                          <a:solidFill>
                            <a:srgbClr val="000000"/>
                          </a:solidFill>
                          <a:effectLst/>
                          <a:latin typeface="Calibri" charset="0"/>
                        </a:rPr>
                        <a:t>3</a:t>
                      </a:r>
                    </a:p>
                  </a:txBody>
                  <a:tcPr marL="11159" marR="11159" marT="11159" marB="0" anchor="ctr">
                    <a:lnL>
                      <a:noFill/>
                    </a:lnL>
                    <a:lnR>
                      <a:noFill/>
                    </a:lnR>
                    <a:lnT>
                      <a:noFill/>
                    </a:lnT>
                    <a:lnB>
                      <a:noFill/>
                    </a:lnB>
                    <a:solidFill>
                      <a:srgbClr val="92D050"/>
                    </a:solidFill>
                  </a:tcPr>
                </a:tc>
                <a:tc>
                  <a:txBody>
                    <a:bodyPr/>
                    <a:lstStyle/>
                    <a:p>
                      <a:pPr algn="ctr" fontAlgn="ctr"/>
                      <a:r>
                        <a:rPr lang="en-US" sz="1400" b="0" i="0" u="none" strike="noStrike" dirty="0">
                          <a:solidFill>
                            <a:srgbClr val="000000"/>
                          </a:solidFill>
                          <a:effectLst/>
                          <a:latin typeface="Calibri" charset="0"/>
                        </a:rPr>
                        <a:t>3</a:t>
                      </a:r>
                    </a:p>
                  </a:txBody>
                  <a:tcPr marL="11159" marR="11159" marT="1115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400" b="0" i="0" u="none" strike="noStrike" dirty="0">
                          <a:solidFill>
                            <a:srgbClr val="000000"/>
                          </a:solidFill>
                          <a:effectLst/>
                          <a:latin typeface="Calibri" charset="0"/>
                        </a:rPr>
                        <a:t>3</a:t>
                      </a:r>
                    </a:p>
                  </a:txBody>
                  <a:tcPr marL="11159" marR="11159" marT="1115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400" b="0" i="0" u="none" strike="noStrike" dirty="0">
                          <a:solidFill>
                            <a:srgbClr val="000000"/>
                          </a:solidFill>
                          <a:effectLst/>
                          <a:latin typeface="Calibri" charset="0"/>
                        </a:rPr>
                        <a:t>3</a:t>
                      </a:r>
                    </a:p>
                  </a:txBody>
                  <a:tcPr marL="11159" marR="11159" marT="11159" marB="0" anchor="ctr">
                    <a:lnL>
                      <a:noFill/>
                    </a:lnL>
                    <a:lnR>
                      <a:noFill/>
                    </a:lnR>
                    <a:lnT>
                      <a:noFill/>
                    </a:lnT>
                    <a:lnB>
                      <a:noFill/>
                    </a:lnB>
                    <a:solidFill>
                      <a:srgbClr val="92D050"/>
                    </a:solidFill>
                  </a:tcPr>
                </a:tc>
                <a:tc>
                  <a:txBody>
                    <a:bodyPr/>
                    <a:lstStyle/>
                    <a:p>
                      <a:pPr algn="ctr" fontAlgn="ctr"/>
                      <a:r>
                        <a:rPr lang="en-US" sz="1400" b="0" i="0" u="none" strike="noStrike" dirty="0" smtClean="0">
                          <a:solidFill>
                            <a:srgbClr val="000000"/>
                          </a:solidFill>
                          <a:effectLst/>
                          <a:latin typeface="Calibri" charset="0"/>
                        </a:rPr>
                        <a:t>3</a:t>
                      </a:r>
                      <a:endParaRPr lang="en-U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92D050"/>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2DCDB"/>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2DCDB"/>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2DCDB"/>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2DCDB"/>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2DCDB"/>
                    </a:solidFill>
                  </a:tcPr>
                </a:tc>
              </a:tr>
              <a:tr h="278968">
                <a:tc>
                  <a:txBody>
                    <a:bodyPr/>
                    <a:lstStyle/>
                    <a:p>
                      <a:pPr algn="ctr" fontAlgn="ctr"/>
                      <a:r>
                        <a:rPr lang="it-IT" sz="1400" b="0" i="0" u="none" strike="noStrike">
                          <a:solidFill>
                            <a:srgbClr val="000000"/>
                          </a:solidFill>
                          <a:effectLst/>
                          <a:latin typeface="Calibri" charset="0"/>
                        </a:rPr>
                        <a:t>5°</a:t>
                      </a:r>
                    </a:p>
                  </a:txBody>
                  <a:tcPr marL="11159" marR="11159" marT="11159" marB="0" anchor="ctr">
                    <a:lnL>
                      <a:noFill/>
                    </a:lnL>
                    <a:lnR>
                      <a:noFill/>
                    </a:lnR>
                    <a:lnT>
                      <a:noFill/>
                    </a:lnT>
                    <a:lnB>
                      <a:noFill/>
                    </a:lnB>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CE6F1"/>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CE6F1"/>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CE6F1"/>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CE6F1"/>
                    </a:solidFill>
                  </a:tcPr>
                </a:tc>
                <a:tc>
                  <a:txBody>
                    <a:bodyPr/>
                    <a:lstStyle/>
                    <a:p>
                      <a:pPr algn="ctr" fontAlgn="ctr"/>
                      <a:r>
                        <a:rPr lang="cs-CZ" sz="1400" b="0" i="0" u="none" strike="noStrike" dirty="0" smtClean="0">
                          <a:solidFill>
                            <a:srgbClr val="000000"/>
                          </a:solidFill>
                          <a:effectLst/>
                          <a:latin typeface="Calibri" charset="0"/>
                        </a:rPr>
                        <a:t>3</a:t>
                      </a:r>
                      <a:endParaRPr lang="cs-CZ"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92D050"/>
                    </a:solidFill>
                  </a:tcPr>
                </a:tc>
                <a:tc>
                  <a:txBody>
                    <a:bodyPr/>
                    <a:lstStyle/>
                    <a:p>
                      <a:pPr algn="ctr" fontAlgn="ctr"/>
                      <a:r>
                        <a:rPr lang="is-IS" sz="1400" b="0" i="0" u="none" strike="noStrike" dirty="0" smtClean="0">
                          <a:solidFill>
                            <a:srgbClr val="000000"/>
                          </a:solidFill>
                          <a:effectLst/>
                          <a:latin typeface="Calibri" charset="0"/>
                        </a:rPr>
                        <a:t>3</a:t>
                      </a:r>
                      <a:endParaRPr lang="is-I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92D050"/>
                    </a:solidFill>
                  </a:tcPr>
                </a:tc>
                <a:tc>
                  <a:txBody>
                    <a:bodyPr/>
                    <a:lstStyle/>
                    <a:p>
                      <a:pPr algn="ctr" fontAlgn="ctr"/>
                      <a:r>
                        <a:rPr lang="is-IS" sz="1400" b="0" i="0" u="none" strike="noStrike" dirty="0" smtClean="0">
                          <a:solidFill>
                            <a:srgbClr val="000000"/>
                          </a:solidFill>
                          <a:effectLst/>
                          <a:latin typeface="Calibri" charset="0"/>
                        </a:rPr>
                        <a:t>3</a:t>
                      </a:r>
                      <a:endParaRPr lang="is-I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92D050"/>
                    </a:solidFill>
                  </a:tcPr>
                </a:tc>
                <a:tc>
                  <a:txBody>
                    <a:bodyPr/>
                    <a:lstStyle/>
                    <a:p>
                      <a:pPr algn="ctr" fontAlgn="ctr"/>
                      <a:r>
                        <a:rPr lang="en-US" sz="1400" b="0" i="0" u="none" strike="noStrike" dirty="0" smtClean="0">
                          <a:solidFill>
                            <a:srgbClr val="000000"/>
                          </a:solidFill>
                          <a:effectLst/>
                          <a:latin typeface="Calibri" charset="0"/>
                        </a:rPr>
                        <a:t>4</a:t>
                      </a:r>
                      <a:endParaRPr lang="en-US" sz="1400" b="0" i="0" u="none" strike="noStrike" dirty="0">
                        <a:solidFill>
                          <a:srgbClr val="000000"/>
                        </a:solidFill>
                        <a:effectLst/>
                        <a:latin typeface="Calibri" charset="0"/>
                      </a:endParaRPr>
                    </a:p>
                  </a:txBody>
                  <a:tcPr marL="11159" marR="11159" marT="1115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400" b="0" i="0" u="none" strike="noStrike" dirty="0" smtClean="0">
                          <a:solidFill>
                            <a:srgbClr val="000000"/>
                          </a:solidFill>
                          <a:effectLst/>
                          <a:latin typeface="Calibri" charset="0"/>
                        </a:rPr>
                        <a:t>4</a:t>
                      </a:r>
                      <a:endParaRPr lang="en-US" sz="1400" b="0" i="0" u="none" strike="noStrike" dirty="0">
                        <a:solidFill>
                          <a:srgbClr val="000000"/>
                        </a:solidFill>
                        <a:effectLst/>
                        <a:latin typeface="Calibri" charset="0"/>
                      </a:endParaRPr>
                    </a:p>
                  </a:txBody>
                  <a:tcPr marL="11159" marR="11159" marT="1115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400" b="0" i="0" u="none" strike="noStrike" dirty="0" smtClean="0">
                          <a:solidFill>
                            <a:srgbClr val="000000"/>
                          </a:solidFill>
                          <a:effectLst/>
                          <a:latin typeface="Calibri" charset="0"/>
                        </a:rPr>
                        <a:t>4</a:t>
                      </a:r>
                      <a:endParaRPr lang="en-U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00B0F0"/>
                    </a:solidFill>
                  </a:tcPr>
                </a:tc>
                <a:tc>
                  <a:txBody>
                    <a:bodyPr/>
                    <a:lstStyle/>
                    <a:p>
                      <a:pPr algn="ctr" fontAlgn="ctr"/>
                      <a:r>
                        <a:rPr lang="en-US" sz="1400" b="0" i="0" u="none" strike="noStrike" dirty="0" smtClean="0">
                          <a:solidFill>
                            <a:srgbClr val="000000"/>
                          </a:solidFill>
                          <a:effectLst/>
                          <a:latin typeface="Calibri" charset="0"/>
                        </a:rPr>
                        <a:t>4</a:t>
                      </a:r>
                      <a:endParaRPr lang="en-U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00B0F0"/>
                    </a:solidFill>
                  </a:tcPr>
                </a:tc>
                <a:tc>
                  <a:txBody>
                    <a:bodyPr/>
                    <a:lstStyle/>
                    <a:p>
                      <a:pPr algn="ctr" fontAlgn="ctr"/>
                      <a:r>
                        <a:rPr lang="fi-FI" sz="1400" b="0" i="0" u="none" strike="noStrike" dirty="0" smtClean="0">
                          <a:solidFill>
                            <a:srgbClr val="000000"/>
                          </a:solidFill>
                          <a:effectLst/>
                          <a:latin typeface="Calibri" charset="0"/>
                        </a:rPr>
                        <a:t>4</a:t>
                      </a:r>
                      <a:endParaRPr lang="fi-FI"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00B0F0"/>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2DCDB"/>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2DCDB"/>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2DCDB"/>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2DCDB"/>
                    </a:solidFill>
                  </a:tcPr>
                </a:tc>
              </a:tr>
              <a:tr h="278968">
                <a:tc>
                  <a:txBody>
                    <a:bodyPr/>
                    <a:lstStyle/>
                    <a:p>
                      <a:pPr algn="ctr" fontAlgn="ctr"/>
                      <a:r>
                        <a:rPr lang="it-IT" sz="1400" b="0" i="0" u="none" strike="noStrike">
                          <a:solidFill>
                            <a:srgbClr val="000000"/>
                          </a:solidFill>
                          <a:effectLst/>
                          <a:latin typeface="Calibri" charset="0"/>
                        </a:rPr>
                        <a:t>3°</a:t>
                      </a:r>
                    </a:p>
                  </a:txBody>
                  <a:tcPr marL="11159" marR="11159" marT="11159" marB="0" anchor="ctr">
                    <a:lnL>
                      <a:noFill/>
                    </a:lnL>
                    <a:lnR>
                      <a:noFill/>
                    </a:lnR>
                    <a:lnT>
                      <a:noFill/>
                    </a:lnT>
                    <a:lnB>
                      <a:noFill/>
                    </a:lnB>
                  </a:tcPr>
                </a:tc>
                <a:tc>
                  <a:txBody>
                    <a:bodyPr/>
                    <a:lstStyle/>
                    <a:p>
                      <a:pPr algn="ctr" fontAlgn="ctr"/>
                      <a:r>
                        <a:rPr lang="is-IS" sz="1400" b="0" i="0" u="none" strike="noStrike">
                          <a:solidFill>
                            <a:srgbClr val="000000"/>
                          </a:solidFill>
                          <a:effectLst/>
                          <a:latin typeface="Calibri" charset="0"/>
                        </a:rPr>
                        <a:t>29</a:t>
                      </a:r>
                    </a:p>
                  </a:txBody>
                  <a:tcPr marL="11159" marR="11159" marT="11159" marB="0" anchor="ctr">
                    <a:lnL>
                      <a:noFill/>
                    </a:lnL>
                    <a:lnR>
                      <a:noFill/>
                    </a:lnR>
                    <a:lnT>
                      <a:noFill/>
                    </a:lnT>
                    <a:lnB>
                      <a:noFill/>
                    </a:lnB>
                    <a:solidFill>
                      <a:srgbClr val="DCE6F1"/>
                    </a:solidFill>
                  </a:tcPr>
                </a:tc>
                <a:tc>
                  <a:txBody>
                    <a:bodyPr/>
                    <a:lstStyle/>
                    <a:p>
                      <a:pPr algn="ctr" fontAlgn="ctr"/>
                      <a:r>
                        <a:rPr lang="en-US" sz="1400" b="0" i="0" u="none" strike="noStrike">
                          <a:solidFill>
                            <a:srgbClr val="000000"/>
                          </a:solidFill>
                          <a:effectLst/>
                          <a:latin typeface="Calibri" charset="0"/>
                        </a:rPr>
                        <a:t>30</a:t>
                      </a:r>
                    </a:p>
                  </a:txBody>
                  <a:tcPr marL="11159" marR="11159" marT="11159" marB="0" anchor="ctr">
                    <a:lnL>
                      <a:noFill/>
                    </a:lnL>
                    <a:lnR>
                      <a:noFill/>
                    </a:lnR>
                    <a:lnT>
                      <a:noFill/>
                    </a:lnT>
                    <a:lnB>
                      <a:noFill/>
                    </a:lnB>
                    <a:solidFill>
                      <a:srgbClr val="DCE6F1"/>
                    </a:solidFill>
                  </a:tcPr>
                </a:tc>
                <a:tc>
                  <a:txBody>
                    <a:bodyPr/>
                    <a:lstStyle/>
                    <a:p>
                      <a:pPr algn="ctr" fontAlgn="ctr"/>
                      <a:r>
                        <a:rPr lang="en-US" sz="1400" b="0" i="0" u="none" strike="noStrike">
                          <a:solidFill>
                            <a:srgbClr val="000000"/>
                          </a:solidFill>
                          <a:effectLst/>
                          <a:latin typeface="Calibri" charset="0"/>
                        </a:rPr>
                        <a:t>31</a:t>
                      </a:r>
                    </a:p>
                  </a:txBody>
                  <a:tcPr marL="11159" marR="11159" marT="11159" marB="0" anchor="ctr">
                    <a:lnL>
                      <a:noFill/>
                    </a:lnL>
                    <a:lnR>
                      <a:noFill/>
                    </a:lnR>
                    <a:lnT>
                      <a:noFill/>
                    </a:lnT>
                    <a:lnB>
                      <a:noFill/>
                    </a:lnB>
                    <a:solidFill>
                      <a:srgbClr val="DCE6F1"/>
                    </a:solidFill>
                  </a:tcPr>
                </a:tc>
                <a:tc>
                  <a:txBody>
                    <a:bodyPr/>
                    <a:lstStyle/>
                    <a:p>
                      <a:pPr algn="ctr" fontAlgn="ctr"/>
                      <a:r>
                        <a:rPr lang="is-IS" sz="1400" b="0" i="0" u="none" strike="noStrike">
                          <a:solidFill>
                            <a:srgbClr val="000000"/>
                          </a:solidFill>
                          <a:effectLst/>
                          <a:latin typeface="Calibri" charset="0"/>
                        </a:rPr>
                        <a:t>32</a:t>
                      </a:r>
                    </a:p>
                  </a:txBody>
                  <a:tcPr marL="11159" marR="11159" marT="11159" marB="0" anchor="ctr">
                    <a:lnL>
                      <a:noFill/>
                    </a:lnL>
                    <a:lnR>
                      <a:noFill/>
                    </a:lnR>
                    <a:lnT>
                      <a:noFill/>
                    </a:lnT>
                    <a:lnB>
                      <a:noFill/>
                    </a:lnB>
                    <a:solidFill>
                      <a:srgbClr val="DCE6F1"/>
                    </a:solidFill>
                  </a:tcPr>
                </a:tc>
                <a:tc>
                  <a:txBody>
                    <a:bodyPr/>
                    <a:lstStyle/>
                    <a:p>
                      <a:pPr algn="ctr" fontAlgn="ctr"/>
                      <a:r>
                        <a:rPr lang="cs-CZ" sz="1400" b="0" i="0" u="none" strike="noStrike" dirty="0" smtClean="0">
                          <a:solidFill>
                            <a:srgbClr val="000000"/>
                          </a:solidFill>
                          <a:effectLst/>
                          <a:latin typeface="Calibri" charset="0"/>
                        </a:rPr>
                        <a:t>3</a:t>
                      </a:r>
                      <a:endParaRPr lang="cs-CZ"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92D050"/>
                    </a:solidFill>
                  </a:tcPr>
                </a:tc>
                <a:tc>
                  <a:txBody>
                    <a:bodyPr/>
                    <a:lstStyle/>
                    <a:p>
                      <a:pPr algn="ctr" fontAlgn="ctr"/>
                      <a:r>
                        <a:rPr lang="is-IS" sz="1400" b="0" i="0" u="none" strike="noStrike" dirty="0" smtClean="0">
                          <a:solidFill>
                            <a:srgbClr val="000000"/>
                          </a:solidFill>
                          <a:effectLst/>
                          <a:latin typeface="Calibri" charset="0"/>
                        </a:rPr>
                        <a:t>3</a:t>
                      </a:r>
                      <a:endParaRPr lang="is-I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92D050"/>
                    </a:solidFill>
                  </a:tcPr>
                </a:tc>
                <a:tc>
                  <a:txBody>
                    <a:bodyPr/>
                    <a:lstStyle/>
                    <a:p>
                      <a:pPr algn="ctr" fontAlgn="ctr"/>
                      <a:r>
                        <a:rPr lang="is-IS" sz="1400" b="0" i="0" u="none" strike="noStrike" dirty="0" smtClean="0">
                          <a:solidFill>
                            <a:srgbClr val="000000"/>
                          </a:solidFill>
                          <a:effectLst/>
                          <a:latin typeface="Calibri" charset="0"/>
                        </a:rPr>
                        <a:t>3</a:t>
                      </a:r>
                      <a:endParaRPr lang="is-I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92D050"/>
                    </a:solidFill>
                  </a:tcPr>
                </a:tc>
                <a:tc>
                  <a:txBody>
                    <a:bodyPr/>
                    <a:lstStyle/>
                    <a:p>
                      <a:pPr algn="ctr" fontAlgn="ctr"/>
                      <a:r>
                        <a:rPr lang="en-US" sz="1400" b="0" i="0" u="none" strike="noStrike" dirty="0" smtClean="0">
                          <a:solidFill>
                            <a:srgbClr val="000000"/>
                          </a:solidFill>
                          <a:effectLst/>
                          <a:latin typeface="Calibri" charset="0"/>
                        </a:rPr>
                        <a:t>4</a:t>
                      </a:r>
                      <a:endParaRPr lang="en-US" sz="1400" b="0" i="0" u="none" strike="noStrike" dirty="0">
                        <a:solidFill>
                          <a:srgbClr val="000000"/>
                        </a:solidFill>
                        <a:effectLst/>
                        <a:latin typeface="Calibri" charset="0"/>
                      </a:endParaRPr>
                    </a:p>
                  </a:txBody>
                  <a:tcPr marL="11159" marR="11159" marT="1115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400" b="0" i="0" u="none" strike="noStrike" dirty="0" smtClean="0">
                          <a:solidFill>
                            <a:srgbClr val="000000"/>
                          </a:solidFill>
                          <a:effectLst/>
                          <a:latin typeface="Calibri" charset="0"/>
                        </a:rPr>
                        <a:t>4</a:t>
                      </a:r>
                      <a:endParaRPr lang="en-US" sz="1400" b="0" i="0" u="none" strike="noStrike" dirty="0">
                        <a:solidFill>
                          <a:srgbClr val="000000"/>
                        </a:solidFill>
                        <a:effectLst/>
                        <a:latin typeface="Calibri" charset="0"/>
                      </a:endParaRPr>
                    </a:p>
                  </a:txBody>
                  <a:tcPr marL="11159" marR="11159" marT="1115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400" b="0" i="0" u="none" strike="noStrike" dirty="0" smtClean="0">
                          <a:solidFill>
                            <a:srgbClr val="000000"/>
                          </a:solidFill>
                          <a:effectLst/>
                          <a:latin typeface="Calibri" charset="0"/>
                        </a:rPr>
                        <a:t>4</a:t>
                      </a:r>
                      <a:endParaRPr lang="en-U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00B0F0"/>
                    </a:solidFill>
                  </a:tcPr>
                </a:tc>
                <a:tc>
                  <a:txBody>
                    <a:bodyPr/>
                    <a:lstStyle/>
                    <a:p>
                      <a:pPr algn="ctr" fontAlgn="ctr"/>
                      <a:r>
                        <a:rPr lang="en-US" sz="1400" b="0" i="0" u="none" strike="noStrike" dirty="0" smtClean="0">
                          <a:solidFill>
                            <a:srgbClr val="000000"/>
                          </a:solidFill>
                          <a:effectLst/>
                          <a:latin typeface="Calibri" charset="0"/>
                        </a:rPr>
                        <a:t>4</a:t>
                      </a:r>
                      <a:endParaRPr lang="en-U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00B0F0"/>
                    </a:solidFill>
                  </a:tcPr>
                </a:tc>
                <a:tc>
                  <a:txBody>
                    <a:bodyPr/>
                    <a:lstStyle/>
                    <a:p>
                      <a:pPr algn="ctr" fontAlgn="ctr"/>
                      <a:r>
                        <a:rPr lang="fi-FI" sz="1400" b="0" i="0" u="none" strike="noStrike" dirty="0" smtClean="0">
                          <a:solidFill>
                            <a:srgbClr val="000000"/>
                          </a:solidFill>
                          <a:effectLst/>
                          <a:latin typeface="Calibri" charset="0"/>
                        </a:rPr>
                        <a:t>4</a:t>
                      </a:r>
                      <a:endParaRPr lang="fi-FI"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00B0F0"/>
                    </a:solidFill>
                  </a:tcPr>
                </a:tc>
                <a:tc>
                  <a:txBody>
                    <a:bodyPr/>
                    <a:lstStyle/>
                    <a:p>
                      <a:pPr algn="ctr" fontAlgn="ctr"/>
                      <a:r>
                        <a:rPr lang="en-US" sz="1400" b="0" i="0" u="none" strike="noStrike">
                          <a:solidFill>
                            <a:srgbClr val="000000"/>
                          </a:solidFill>
                          <a:effectLst/>
                          <a:latin typeface="Calibri" charset="0"/>
                        </a:rPr>
                        <a:t>35</a:t>
                      </a:r>
                    </a:p>
                  </a:txBody>
                  <a:tcPr marL="11159" marR="11159" marT="11159" marB="0" anchor="ctr">
                    <a:lnL>
                      <a:noFill/>
                    </a:lnL>
                    <a:lnR>
                      <a:noFill/>
                    </a:lnR>
                    <a:lnT>
                      <a:noFill/>
                    </a:lnT>
                    <a:lnB>
                      <a:noFill/>
                    </a:lnB>
                    <a:solidFill>
                      <a:srgbClr val="F2DCDB"/>
                    </a:solidFill>
                  </a:tcPr>
                </a:tc>
                <a:tc>
                  <a:txBody>
                    <a:bodyPr/>
                    <a:lstStyle/>
                    <a:p>
                      <a:pPr algn="ctr" fontAlgn="ctr"/>
                      <a:r>
                        <a:rPr lang="en-US" sz="1400" b="0" i="0" u="none" strike="noStrike">
                          <a:solidFill>
                            <a:srgbClr val="FF0000"/>
                          </a:solidFill>
                          <a:effectLst/>
                          <a:latin typeface="Calibri" charset="0"/>
                        </a:rPr>
                        <a:t>×</a:t>
                      </a:r>
                    </a:p>
                  </a:txBody>
                  <a:tcPr marL="11159" marR="11159" marT="11159" marB="0" anchor="ctr">
                    <a:lnL>
                      <a:noFill/>
                    </a:lnL>
                    <a:lnR>
                      <a:noFill/>
                    </a:lnR>
                    <a:lnT>
                      <a:noFill/>
                    </a:lnT>
                    <a:lnB>
                      <a:noFill/>
                    </a:lnB>
                    <a:solidFill>
                      <a:srgbClr val="F2DCDB"/>
                    </a:solidFill>
                  </a:tcPr>
                </a:tc>
                <a:tc>
                  <a:txBody>
                    <a:bodyPr/>
                    <a:lstStyle/>
                    <a:p>
                      <a:pPr algn="ctr" fontAlgn="ctr"/>
                      <a:r>
                        <a:rPr lang="is-IS" sz="1400" b="0" i="0" u="none" strike="noStrike">
                          <a:solidFill>
                            <a:srgbClr val="000000"/>
                          </a:solidFill>
                          <a:effectLst/>
                          <a:latin typeface="Calibri" charset="0"/>
                        </a:rPr>
                        <a:t>37</a:t>
                      </a:r>
                    </a:p>
                  </a:txBody>
                  <a:tcPr marL="11159" marR="11159" marT="11159" marB="0" anchor="ctr">
                    <a:lnL>
                      <a:noFill/>
                    </a:lnL>
                    <a:lnR>
                      <a:noFill/>
                    </a:lnR>
                    <a:lnT>
                      <a:noFill/>
                    </a:lnT>
                    <a:lnB>
                      <a:noFill/>
                    </a:lnB>
                    <a:solidFill>
                      <a:srgbClr val="F2DCDB"/>
                    </a:solidFill>
                  </a:tcPr>
                </a:tc>
                <a:tc>
                  <a:txBody>
                    <a:bodyPr/>
                    <a:lstStyle/>
                    <a:p>
                      <a:pPr algn="ctr" fontAlgn="ctr"/>
                      <a:r>
                        <a:rPr lang="en-US" sz="1400" b="0" i="0" u="none" strike="noStrike">
                          <a:solidFill>
                            <a:srgbClr val="000000"/>
                          </a:solidFill>
                          <a:effectLst/>
                          <a:latin typeface="Calibri" charset="0"/>
                        </a:rPr>
                        <a:t>38</a:t>
                      </a:r>
                    </a:p>
                  </a:txBody>
                  <a:tcPr marL="11159" marR="11159" marT="11159" marB="0" anchor="ctr">
                    <a:lnL>
                      <a:noFill/>
                    </a:lnL>
                    <a:lnR>
                      <a:noFill/>
                    </a:lnR>
                    <a:lnT>
                      <a:noFill/>
                    </a:lnT>
                    <a:lnB>
                      <a:noFill/>
                    </a:lnB>
                    <a:solidFill>
                      <a:srgbClr val="F2DCDB"/>
                    </a:solidFill>
                  </a:tcPr>
                </a:tc>
              </a:tr>
              <a:tr h="278968">
                <a:tc>
                  <a:txBody>
                    <a:bodyPr/>
                    <a:lstStyle/>
                    <a:p>
                      <a:pPr algn="ctr" fontAlgn="ctr"/>
                      <a:r>
                        <a:rPr lang="it-IT" sz="1400" b="0" i="0" u="none" strike="noStrike">
                          <a:solidFill>
                            <a:srgbClr val="000000"/>
                          </a:solidFill>
                          <a:effectLst/>
                          <a:latin typeface="Calibri" charset="0"/>
                        </a:rPr>
                        <a:t>1°</a:t>
                      </a:r>
                    </a:p>
                  </a:txBody>
                  <a:tcPr marL="11159" marR="11159" marT="11159" marB="0" anchor="ctr">
                    <a:lnL>
                      <a:noFill/>
                    </a:lnL>
                    <a:lnR>
                      <a:noFill/>
                    </a:lnR>
                    <a:lnT>
                      <a:noFill/>
                    </a:lnT>
                    <a:lnB>
                      <a:noFill/>
                    </a:lnB>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cs-CZ" sz="1400" b="0" i="0" u="none" strike="noStrike" dirty="0" smtClean="0">
                          <a:solidFill>
                            <a:srgbClr val="000000"/>
                          </a:solidFill>
                          <a:effectLst/>
                          <a:latin typeface="Calibri" charset="0"/>
                        </a:rPr>
                        <a:t>3</a:t>
                      </a:r>
                      <a:endParaRPr lang="cs-CZ" sz="1400" b="0" i="0" u="none" strike="noStrike" dirty="0">
                        <a:solidFill>
                          <a:srgbClr val="000000"/>
                        </a:solidFill>
                        <a:effectLst/>
                        <a:latin typeface="Calibri" charset="0"/>
                      </a:endParaRPr>
                    </a:p>
                  </a:txBody>
                  <a:tcPr marL="11159" marR="11159" marT="1115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400" b="0" i="0" u="none" strike="noStrike" dirty="0" smtClean="0">
                          <a:solidFill>
                            <a:srgbClr val="000000"/>
                          </a:solidFill>
                          <a:effectLst/>
                          <a:latin typeface="Calibri" charset="0"/>
                        </a:rPr>
                        <a:t>3</a:t>
                      </a:r>
                      <a:endParaRPr lang="is-IS" sz="1400" b="0" i="0" u="none" strike="noStrike" dirty="0">
                        <a:solidFill>
                          <a:srgbClr val="000000"/>
                        </a:solidFill>
                        <a:effectLst/>
                        <a:latin typeface="Calibri" charset="0"/>
                      </a:endParaRPr>
                    </a:p>
                  </a:txBody>
                  <a:tcPr marL="11159" marR="11159" marT="1115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400" b="0" i="0" u="none" strike="noStrike" dirty="0" smtClean="0">
                          <a:solidFill>
                            <a:srgbClr val="000000"/>
                          </a:solidFill>
                          <a:effectLst/>
                          <a:latin typeface="Calibri" charset="0"/>
                        </a:rPr>
                        <a:t>3</a:t>
                      </a:r>
                      <a:endParaRPr lang="is-IS" sz="1400" b="0" i="0" u="none" strike="noStrike" dirty="0">
                        <a:solidFill>
                          <a:srgbClr val="000000"/>
                        </a:solidFill>
                        <a:effectLst/>
                        <a:latin typeface="Calibri" charset="0"/>
                      </a:endParaRPr>
                    </a:p>
                  </a:txBody>
                  <a:tcPr marL="11159" marR="11159" marT="1115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400" b="0" i="0" u="none" strike="noStrike" dirty="0" smtClean="0">
                          <a:solidFill>
                            <a:srgbClr val="000000"/>
                          </a:solidFill>
                          <a:effectLst/>
                          <a:latin typeface="Calibri" charset="0"/>
                        </a:rPr>
                        <a:t>1</a:t>
                      </a:r>
                      <a:endParaRPr lang="is-IS" sz="1400" b="0" i="0" u="none" strike="noStrike" dirty="0">
                        <a:solidFill>
                          <a:srgbClr val="000000"/>
                        </a:solidFill>
                        <a:effectLst/>
                        <a:latin typeface="Calibri" charset="0"/>
                      </a:endParaRPr>
                    </a:p>
                  </a:txBody>
                  <a:tcPr marL="11159" marR="11159" marT="11159"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400" b="0" i="0" u="none" strike="noStrike" dirty="0" smtClean="0">
                          <a:solidFill>
                            <a:srgbClr val="000000"/>
                          </a:solidFill>
                          <a:effectLst/>
                          <a:latin typeface="Calibri" charset="0"/>
                        </a:rPr>
                        <a:t>4</a:t>
                      </a:r>
                      <a:endParaRPr lang="en-US" sz="1400" b="0" i="0" u="none" strike="noStrike" dirty="0">
                        <a:solidFill>
                          <a:srgbClr val="000000"/>
                        </a:solidFill>
                        <a:effectLst/>
                        <a:latin typeface="Calibri" charset="0"/>
                      </a:endParaRPr>
                    </a:p>
                  </a:txBody>
                  <a:tcPr marL="11159" marR="11159" marT="11159"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400" b="0" i="0" u="none" strike="noStrike" dirty="0" smtClean="0">
                          <a:solidFill>
                            <a:srgbClr val="000000"/>
                          </a:solidFill>
                          <a:effectLst/>
                          <a:latin typeface="Calibri" charset="0"/>
                        </a:rPr>
                        <a:t>2</a:t>
                      </a:r>
                      <a:endParaRPr lang="ru-RU" sz="1400" b="0" i="0" u="none" strike="noStrike" dirty="0">
                        <a:solidFill>
                          <a:srgbClr val="000000"/>
                        </a:solidFill>
                        <a:effectLst/>
                        <a:latin typeface="Calibri" charset="0"/>
                      </a:endParaRPr>
                    </a:p>
                  </a:txBody>
                  <a:tcPr marL="11159" marR="11159" marT="11159"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400" b="0" i="0" u="none" strike="noStrike" dirty="0" smtClean="0">
                          <a:solidFill>
                            <a:srgbClr val="000000"/>
                          </a:solidFill>
                          <a:effectLst/>
                          <a:latin typeface="Calibri" charset="0"/>
                        </a:rPr>
                        <a:t>2</a:t>
                      </a:r>
                      <a:endParaRPr lang="en-US" sz="1400" b="0" i="0" u="none" strike="noStrike" dirty="0">
                        <a:solidFill>
                          <a:srgbClr val="000000"/>
                        </a:solidFill>
                        <a:effectLst/>
                        <a:latin typeface="Calibri" charset="0"/>
                      </a:endParaRPr>
                    </a:p>
                  </a:txBody>
                  <a:tcPr marL="11159" marR="11159" marT="1115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400" b="0" i="0" u="none" strike="noStrike" dirty="0" smtClean="0">
                          <a:solidFill>
                            <a:srgbClr val="000000"/>
                          </a:solidFill>
                          <a:effectLst/>
                          <a:latin typeface="Calibri" charset="0"/>
                        </a:rPr>
                        <a:t>2</a:t>
                      </a:r>
                      <a:endParaRPr lang="cs-CZ" sz="1400" b="0" i="0" u="none" strike="noStrike" dirty="0">
                        <a:solidFill>
                          <a:srgbClr val="000000"/>
                        </a:solidFill>
                        <a:effectLst/>
                        <a:latin typeface="Calibri" charset="0"/>
                      </a:endParaRPr>
                    </a:p>
                  </a:txBody>
                  <a:tcPr marL="11159" marR="11159" marT="1115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400" b="0" i="0" u="none" strike="noStrike" dirty="0" smtClean="0">
                          <a:solidFill>
                            <a:srgbClr val="000000"/>
                          </a:solidFill>
                          <a:effectLst/>
                          <a:latin typeface="Calibri" charset="0"/>
                        </a:rPr>
                        <a:t>2</a:t>
                      </a:r>
                      <a:endParaRPr lang="is-IS" sz="1400" b="0" i="0" u="none" strike="noStrike" dirty="0">
                        <a:solidFill>
                          <a:srgbClr val="000000"/>
                        </a:solidFill>
                        <a:effectLst/>
                        <a:latin typeface="Calibri" charset="0"/>
                      </a:endParaRPr>
                    </a:p>
                  </a:txBody>
                  <a:tcPr marL="11159" marR="11159" marT="1115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400" b="0" i="0" u="none" strike="noStrike" dirty="0" smtClean="0">
                          <a:solidFill>
                            <a:srgbClr val="000000"/>
                          </a:solidFill>
                          <a:effectLst/>
                          <a:latin typeface="Calibri" charset="0"/>
                        </a:rPr>
                        <a:t>2</a:t>
                      </a:r>
                      <a:endParaRPr lang="en-US" sz="1400" b="0" i="0" u="none" strike="noStrike" dirty="0">
                        <a:solidFill>
                          <a:srgbClr val="000000"/>
                        </a:solidFill>
                        <a:effectLst/>
                        <a:latin typeface="Calibri" charset="0"/>
                      </a:endParaRPr>
                    </a:p>
                  </a:txBody>
                  <a:tcPr marL="11159" marR="11159" marT="1115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278968">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400" b="0" i="0" u="none" strike="noStrike" dirty="0" smtClean="0">
                          <a:solidFill>
                            <a:srgbClr val="000000"/>
                          </a:solidFill>
                          <a:effectLst/>
                          <a:latin typeface="Calibri" charset="0"/>
                        </a:rPr>
                        <a:t>1</a:t>
                      </a:r>
                      <a:endParaRPr lang="uk-UA" sz="1400" b="0" i="0" u="none" strike="noStrike" dirty="0">
                        <a:solidFill>
                          <a:srgbClr val="000000"/>
                        </a:solidFill>
                        <a:effectLst/>
                        <a:latin typeface="Calibri" charset="0"/>
                      </a:endParaRPr>
                    </a:p>
                  </a:txBody>
                  <a:tcPr marL="11159" marR="11159" marT="1115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400" b="0" i="0" u="none" strike="noStrike" dirty="0" smtClean="0">
                          <a:solidFill>
                            <a:srgbClr val="000000"/>
                          </a:solidFill>
                          <a:effectLst/>
                          <a:latin typeface="Calibri" charset="0"/>
                        </a:rPr>
                        <a:t>1</a:t>
                      </a:r>
                      <a:endParaRPr lang="en-US" sz="1400" b="0" i="0" u="none" strike="noStrike" dirty="0">
                        <a:solidFill>
                          <a:srgbClr val="000000"/>
                        </a:solidFill>
                        <a:effectLst/>
                        <a:latin typeface="Calibri" charset="0"/>
                      </a:endParaRPr>
                    </a:p>
                  </a:txBody>
                  <a:tcPr marL="11159" marR="11159" marT="1115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400" b="0" i="0" u="none" strike="noStrike" dirty="0" smtClean="0">
                          <a:solidFill>
                            <a:srgbClr val="000000"/>
                          </a:solidFill>
                          <a:effectLst/>
                          <a:latin typeface="Calibri" charset="0"/>
                        </a:rPr>
                        <a:t>1</a:t>
                      </a:r>
                      <a:endParaRPr lang="en-US" sz="1400" b="0" i="0" u="none" strike="noStrike" dirty="0">
                        <a:solidFill>
                          <a:srgbClr val="000000"/>
                        </a:solidFill>
                        <a:effectLst/>
                        <a:latin typeface="Calibri" charset="0"/>
                      </a:endParaRPr>
                    </a:p>
                  </a:txBody>
                  <a:tcPr marL="11159" marR="11159" marT="1115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400" b="0" i="0" u="none" strike="noStrike" dirty="0" smtClean="0">
                          <a:solidFill>
                            <a:srgbClr val="000000"/>
                          </a:solidFill>
                          <a:effectLst/>
                          <a:latin typeface="Calibri" charset="0"/>
                        </a:rPr>
                        <a:t>1</a:t>
                      </a:r>
                      <a:endParaRPr lang="is-IS" sz="1400" b="0" i="0" u="none" strike="noStrike" dirty="0">
                        <a:solidFill>
                          <a:srgbClr val="000000"/>
                        </a:solidFill>
                        <a:effectLst/>
                        <a:latin typeface="Calibri" charset="0"/>
                      </a:endParaRPr>
                    </a:p>
                  </a:txBody>
                  <a:tcPr marL="11159" marR="11159" marT="1115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400" b="0" i="0" u="none" strike="noStrike" dirty="0" smtClean="0">
                          <a:solidFill>
                            <a:srgbClr val="000000"/>
                          </a:solidFill>
                          <a:effectLst/>
                          <a:latin typeface="Calibri" charset="0"/>
                        </a:rPr>
                        <a:t>1</a:t>
                      </a:r>
                      <a:endParaRPr lang="en-US" sz="1400" b="0" i="0" u="none" strike="noStrike" dirty="0">
                        <a:solidFill>
                          <a:srgbClr val="000000"/>
                        </a:solidFill>
                        <a:effectLst/>
                        <a:latin typeface="Calibri" charset="0"/>
                      </a:endParaRPr>
                    </a:p>
                  </a:txBody>
                  <a:tcPr marL="11159" marR="11159" marT="11159"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400" b="0" i="0" u="none" strike="noStrike" dirty="0" smtClean="0">
                          <a:solidFill>
                            <a:srgbClr val="000000"/>
                          </a:solidFill>
                          <a:effectLst/>
                          <a:latin typeface="Calibri" charset="0"/>
                        </a:rPr>
                        <a:t>5</a:t>
                      </a:r>
                      <a:endParaRPr lang="ru-RU" sz="1400" b="0" i="0" u="none" strike="noStrike" dirty="0">
                        <a:solidFill>
                          <a:srgbClr val="000000"/>
                        </a:solidFill>
                        <a:effectLst/>
                        <a:latin typeface="Calibri" charset="0"/>
                      </a:endParaRPr>
                    </a:p>
                  </a:txBody>
                  <a:tcPr marL="11159" marR="11159" marT="11159"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400" b="0" i="0" u="none" strike="noStrike" dirty="0" smtClean="0">
                          <a:solidFill>
                            <a:srgbClr val="000000"/>
                          </a:solidFill>
                          <a:effectLst/>
                          <a:latin typeface="Calibri" charset="0"/>
                        </a:rPr>
                        <a:t>2</a:t>
                      </a:r>
                      <a:endParaRPr lang="en-US" sz="1400" b="0" i="0" u="none" strike="noStrike" dirty="0">
                        <a:solidFill>
                          <a:srgbClr val="000000"/>
                        </a:solidFill>
                        <a:effectLst/>
                        <a:latin typeface="Calibri" charset="0"/>
                      </a:endParaRPr>
                    </a:p>
                  </a:txBody>
                  <a:tcPr marL="11159" marR="11159" marT="1115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400" b="0" i="0" u="none" strike="noStrike" dirty="0" smtClean="0">
                          <a:solidFill>
                            <a:srgbClr val="000000"/>
                          </a:solidFill>
                          <a:effectLst/>
                          <a:latin typeface="Calibri" charset="0"/>
                        </a:rPr>
                        <a:t>2</a:t>
                      </a:r>
                      <a:endParaRPr lang="cs-CZ" sz="1400" b="0" i="0" u="none" strike="noStrike" dirty="0">
                        <a:solidFill>
                          <a:srgbClr val="000000"/>
                        </a:solidFill>
                        <a:effectLst/>
                        <a:latin typeface="Calibri" charset="0"/>
                      </a:endParaRPr>
                    </a:p>
                  </a:txBody>
                  <a:tcPr marL="11159" marR="11159" marT="1115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400" b="0" i="0" u="none" strike="noStrike" dirty="0" smtClean="0">
                          <a:solidFill>
                            <a:srgbClr val="000000"/>
                          </a:solidFill>
                          <a:effectLst/>
                          <a:latin typeface="Calibri" charset="0"/>
                        </a:rPr>
                        <a:t>2</a:t>
                      </a:r>
                      <a:endParaRPr lang="is-IS" sz="1400" b="0" i="0" u="none" strike="noStrike" dirty="0">
                        <a:solidFill>
                          <a:srgbClr val="000000"/>
                        </a:solidFill>
                        <a:effectLst/>
                        <a:latin typeface="Calibri" charset="0"/>
                      </a:endParaRPr>
                    </a:p>
                  </a:txBody>
                  <a:tcPr marL="11159" marR="11159" marT="1115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400" b="0" i="0" u="none" strike="noStrike" dirty="0" smtClean="0">
                          <a:solidFill>
                            <a:srgbClr val="000000"/>
                          </a:solidFill>
                          <a:effectLst/>
                          <a:latin typeface="Calibri" charset="0"/>
                        </a:rPr>
                        <a:t>2</a:t>
                      </a:r>
                      <a:endParaRPr lang="en-US" sz="1400" b="0" i="0" u="none" strike="noStrike" dirty="0">
                        <a:solidFill>
                          <a:srgbClr val="000000"/>
                        </a:solidFill>
                        <a:effectLst/>
                        <a:latin typeface="Calibri" charset="0"/>
                      </a:endParaRPr>
                    </a:p>
                  </a:txBody>
                  <a:tcPr marL="11159" marR="11159" marT="1115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278968">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r>
                        <a:rPr lang="en-US" sz="1400" b="0" i="0" u="none" strike="noStrike" dirty="0" smtClean="0">
                          <a:solidFill>
                            <a:srgbClr val="000000"/>
                          </a:solidFill>
                          <a:effectLst/>
                          <a:latin typeface="Calibri" charset="0"/>
                        </a:rPr>
                        <a:t>2</a:t>
                      </a:r>
                      <a:endParaRPr lang="uk-UA"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D9D9D9"/>
                    </a:solidFill>
                  </a:tcPr>
                </a:tc>
                <a:tc>
                  <a:txBody>
                    <a:bodyPr/>
                    <a:lstStyle/>
                    <a:p>
                      <a:pPr algn="ctr" fontAlgn="ctr"/>
                      <a:r>
                        <a:rPr lang="en-US" sz="1400" b="0" i="0" u="none" strike="noStrike" dirty="0" smtClean="0">
                          <a:solidFill>
                            <a:srgbClr val="000000"/>
                          </a:solidFill>
                          <a:effectLst/>
                          <a:latin typeface="Calibri" charset="0"/>
                        </a:rPr>
                        <a:t>2</a:t>
                      </a:r>
                      <a:endParaRPr lang="en-U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D9D9D9"/>
                    </a:solidFill>
                  </a:tcPr>
                </a:tc>
                <a:tc>
                  <a:txBody>
                    <a:bodyPr/>
                    <a:lstStyle/>
                    <a:p>
                      <a:pPr algn="ctr" fontAlgn="ctr"/>
                      <a:r>
                        <a:rPr lang="en-US" sz="1400" b="0" i="0" u="none" strike="noStrike" dirty="0" smtClean="0">
                          <a:solidFill>
                            <a:srgbClr val="000000"/>
                          </a:solidFill>
                          <a:effectLst/>
                          <a:latin typeface="Calibri" charset="0"/>
                        </a:rPr>
                        <a:t>2</a:t>
                      </a:r>
                      <a:endParaRPr lang="en-U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D9D9D9"/>
                    </a:solidFill>
                  </a:tcPr>
                </a:tc>
                <a:tc>
                  <a:txBody>
                    <a:bodyPr/>
                    <a:lstStyle/>
                    <a:p>
                      <a:pPr algn="ctr" fontAlgn="ctr"/>
                      <a:r>
                        <a:rPr lang="is-IS" sz="1400" b="0" i="0" u="none" strike="noStrike" dirty="0" smtClean="0">
                          <a:solidFill>
                            <a:srgbClr val="000000"/>
                          </a:solidFill>
                          <a:effectLst/>
                          <a:latin typeface="Calibri" charset="0"/>
                        </a:rPr>
                        <a:t>7</a:t>
                      </a:r>
                      <a:endParaRPr lang="is-I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D9D9D9"/>
                    </a:solidFill>
                  </a:tcPr>
                </a:tc>
                <a:tc>
                  <a:txBody>
                    <a:bodyPr/>
                    <a:lstStyle/>
                    <a:p>
                      <a:pPr algn="ctr" fontAlgn="ctr"/>
                      <a:r>
                        <a:rPr lang="en-US" sz="1400" b="0" i="0" u="none" strike="noStrike" dirty="0" smtClean="0">
                          <a:solidFill>
                            <a:srgbClr val="000000"/>
                          </a:solidFill>
                          <a:effectLst/>
                          <a:latin typeface="Calibri" charset="0"/>
                        </a:rPr>
                        <a:t>1</a:t>
                      </a:r>
                      <a:endParaRPr lang="en-U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C00000"/>
                    </a:solidFill>
                  </a:tcPr>
                </a:tc>
                <a:tc>
                  <a:txBody>
                    <a:bodyPr/>
                    <a:lstStyle/>
                    <a:p>
                      <a:pPr algn="ctr" fontAlgn="ctr"/>
                      <a:r>
                        <a:rPr lang="en-US" sz="1400" b="0" i="0" u="none" strike="noStrike" dirty="0" smtClean="0">
                          <a:solidFill>
                            <a:srgbClr val="000000"/>
                          </a:solidFill>
                          <a:effectLst/>
                          <a:latin typeface="Calibri" charset="0"/>
                        </a:rPr>
                        <a:t>1</a:t>
                      </a:r>
                      <a:endParaRPr lang="en-U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C00000"/>
                    </a:solidFill>
                  </a:tcPr>
                </a:tc>
                <a:tc>
                  <a:txBody>
                    <a:bodyPr/>
                    <a:lstStyle/>
                    <a:p>
                      <a:pPr algn="ctr" fontAlgn="ctr"/>
                      <a:r>
                        <a:rPr lang="is-IS" sz="1400" b="0" i="0" u="none" strike="noStrike" dirty="0" smtClean="0">
                          <a:solidFill>
                            <a:srgbClr val="000000"/>
                          </a:solidFill>
                          <a:effectLst/>
                          <a:latin typeface="Calibri" charset="0"/>
                        </a:rPr>
                        <a:t>1</a:t>
                      </a:r>
                      <a:endParaRPr lang="is-I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C00000"/>
                    </a:solidFill>
                  </a:tcPr>
                </a:tc>
                <a:tc>
                  <a:txBody>
                    <a:bodyPr/>
                    <a:lstStyle/>
                    <a:p>
                      <a:pPr algn="ctr" fontAlgn="ctr"/>
                      <a:r>
                        <a:rPr lang="en-US" sz="1400" b="0" i="0" u="none" strike="noStrike" dirty="0" smtClean="0">
                          <a:solidFill>
                            <a:srgbClr val="000000"/>
                          </a:solidFill>
                          <a:effectLst/>
                          <a:latin typeface="Calibri" charset="0"/>
                        </a:rPr>
                        <a:t>1</a:t>
                      </a:r>
                      <a:endParaRPr lang="en-US" sz="1400" b="0" i="0" u="none" strike="noStrike" dirty="0">
                        <a:solidFill>
                          <a:srgbClr val="000000"/>
                        </a:solidFill>
                        <a:effectLst/>
                        <a:latin typeface="Calibri" charset="0"/>
                      </a:endParaRPr>
                    </a:p>
                  </a:txBody>
                  <a:tcPr marL="11159" marR="11159" marT="1115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400" b="0" i="0" u="none" strike="noStrike" dirty="0" smtClean="0">
                          <a:solidFill>
                            <a:srgbClr val="000000"/>
                          </a:solidFill>
                          <a:effectLst/>
                          <a:latin typeface="Calibri" charset="0"/>
                        </a:rPr>
                        <a:t>5</a:t>
                      </a:r>
                      <a:endParaRPr lang="en-US" sz="1400" b="0" i="0" u="none" strike="noStrike" dirty="0">
                        <a:solidFill>
                          <a:srgbClr val="000000"/>
                        </a:solidFill>
                        <a:effectLst/>
                        <a:latin typeface="Calibri" charset="0"/>
                      </a:endParaRPr>
                    </a:p>
                  </a:txBody>
                  <a:tcPr marL="11159" marR="11159" marT="11159"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400" b="0" i="0" u="none" strike="noStrike" dirty="0" smtClean="0">
                          <a:solidFill>
                            <a:srgbClr val="000000"/>
                          </a:solidFill>
                          <a:effectLst/>
                          <a:latin typeface="Calibri" charset="0"/>
                        </a:rPr>
                        <a:t>5</a:t>
                      </a:r>
                      <a:endParaRPr lang="en-U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7030A0"/>
                    </a:solidFill>
                  </a:tcPr>
                </a:tc>
                <a:tc>
                  <a:txBody>
                    <a:bodyPr/>
                    <a:lstStyle/>
                    <a:p>
                      <a:pPr algn="ctr" fontAlgn="ctr"/>
                      <a:r>
                        <a:rPr lang="en-US" sz="1400" b="0" i="0" u="none" strike="noStrike" dirty="0" smtClean="0">
                          <a:solidFill>
                            <a:srgbClr val="000000"/>
                          </a:solidFill>
                          <a:effectLst/>
                          <a:latin typeface="Calibri" charset="0"/>
                        </a:rPr>
                        <a:t>5</a:t>
                      </a:r>
                      <a:endParaRPr lang="en-U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7030A0"/>
                    </a:solidFill>
                  </a:tcPr>
                </a:tc>
                <a:tc>
                  <a:txBody>
                    <a:bodyPr/>
                    <a:lstStyle/>
                    <a:p>
                      <a:pPr algn="ctr" fontAlgn="ctr"/>
                      <a:r>
                        <a:rPr lang="ru-RU" sz="1400" b="0" i="0" u="none" strike="noStrike" dirty="0" smtClean="0">
                          <a:solidFill>
                            <a:srgbClr val="000000"/>
                          </a:solidFill>
                          <a:effectLst/>
                          <a:latin typeface="Calibri" charset="0"/>
                        </a:rPr>
                        <a:t>5</a:t>
                      </a:r>
                      <a:endParaRPr lang="ru-RU"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7030A0"/>
                    </a:solidFill>
                  </a:tcPr>
                </a:tc>
                <a:tc>
                  <a:txBody>
                    <a:bodyPr/>
                    <a:lstStyle/>
                    <a:p>
                      <a:pPr algn="ctr" fontAlgn="ctr"/>
                      <a:r>
                        <a:rPr lang="en-US" sz="1400" b="0" i="0" u="none" strike="noStrike" dirty="0">
                          <a:solidFill>
                            <a:srgbClr val="000000"/>
                          </a:solidFill>
                          <a:effectLst/>
                          <a:latin typeface="Calibri" charset="0"/>
                        </a:rPr>
                        <a:t>45</a:t>
                      </a:r>
                    </a:p>
                  </a:txBody>
                  <a:tcPr marL="11159" marR="11159" marT="11159" marB="0" anchor="ctr">
                    <a:lnL>
                      <a:noFill/>
                    </a:lnL>
                    <a:lnR>
                      <a:noFill/>
                    </a:lnR>
                    <a:lnT>
                      <a:noFill/>
                    </a:lnT>
                    <a:lnB>
                      <a:noFill/>
                    </a:lnB>
                    <a:solidFill>
                      <a:srgbClr val="FFFF99"/>
                    </a:solidFill>
                  </a:tcPr>
                </a:tc>
                <a:tc>
                  <a:txBody>
                    <a:bodyPr/>
                    <a:lstStyle/>
                    <a:p>
                      <a:pPr algn="ctr" fontAlgn="ctr"/>
                      <a:r>
                        <a:rPr lang="en-US" sz="1400" b="0" i="0" u="none" strike="noStrike">
                          <a:solidFill>
                            <a:srgbClr val="FF0000"/>
                          </a:solidFill>
                          <a:effectLst/>
                          <a:latin typeface="Calibri" charset="0"/>
                        </a:rPr>
                        <a:t>×</a:t>
                      </a:r>
                    </a:p>
                  </a:txBody>
                  <a:tcPr marL="11159" marR="11159" marT="11159" marB="0" anchor="ctr">
                    <a:lnL>
                      <a:noFill/>
                    </a:lnL>
                    <a:lnR>
                      <a:noFill/>
                    </a:lnR>
                    <a:lnT>
                      <a:noFill/>
                    </a:lnT>
                    <a:lnB>
                      <a:noFill/>
                    </a:lnB>
                    <a:solidFill>
                      <a:srgbClr val="FFFF99"/>
                    </a:solidFill>
                  </a:tcPr>
                </a:tc>
                <a:tc>
                  <a:txBody>
                    <a:bodyPr/>
                    <a:lstStyle/>
                    <a:p>
                      <a:pPr algn="ctr" fontAlgn="ctr"/>
                      <a:r>
                        <a:rPr lang="en-US" sz="1400" b="0" i="0" u="none" strike="noStrike">
                          <a:solidFill>
                            <a:srgbClr val="000000"/>
                          </a:solidFill>
                          <a:effectLst/>
                          <a:latin typeface="Calibri" charset="0"/>
                        </a:rPr>
                        <a:t>47</a:t>
                      </a:r>
                    </a:p>
                  </a:txBody>
                  <a:tcPr marL="11159" marR="11159" marT="11159" marB="0" anchor="ctr">
                    <a:lnL>
                      <a:noFill/>
                    </a:lnL>
                    <a:lnR>
                      <a:noFill/>
                    </a:lnR>
                    <a:lnT>
                      <a:noFill/>
                    </a:lnT>
                    <a:lnB>
                      <a:noFill/>
                    </a:lnB>
                    <a:solidFill>
                      <a:srgbClr val="FFFF99"/>
                    </a:solidFill>
                  </a:tcPr>
                </a:tc>
                <a:tc>
                  <a:txBody>
                    <a:bodyPr/>
                    <a:lstStyle/>
                    <a:p>
                      <a:pPr algn="ctr" fontAlgn="ctr"/>
                      <a:r>
                        <a:rPr lang="is-IS" sz="1400" b="0" i="0" u="none" strike="noStrike">
                          <a:solidFill>
                            <a:srgbClr val="000000"/>
                          </a:solidFill>
                          <a:effectLst/>
                          <a:latin typeface="Calibri" charset="0"/>
                        </a:rPr>
                        <a:t>48</a:t>
                      </a:r>
                    </a:p>
                  </a:txBody>
                  <a:tcPr marL="11159" marR="11159" marT="11159" marB="0" anchor="ctr">
                    <a:lnL>
                      <a:noFill/>
                    </a:lnL>
                    <a:lnR>
                      <a:noFill/>
                    </a:lnR>
                    <a:lnT>
                      <a:noFill/>
                    </a:lnT>
                    <a:lnB>
                      <a:noFill/>
                    </a:lnB>
                    <a:solidFill>
                      <a:srgbClr val="FFFF99"/>
                    </a:solidFill>
                  </a:tcPr>
                </a:tc>
              </a:tr>
              <a:tr h="278968">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9D9D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9D9D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9D9D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9D9D9"/>
                    </a:solidFill>
                  </a:tcPr>
                </a:tc>
                <a:tc>
                  <a:txBody>
                    <a:bodyPr/>
                    <a:lstStyle/>
                    <a:p>
                      <a:pPr algn="ctr" fontAlgn="ctr"/>
                      <a:r>
                        <a:rPr lang="en-US" sz="1400" b="0" i="0" u="none" strike="noStrike" dirty="0" smtClean="0">
                          <a:solidFill>
                            <a:srgbClr val="000000"/>
                          </a:solidFill>
                          <a:effectLst/>
                          <a:latin typeface="Calibri" charset="0"/>
                        </a:rPr>
                        <a:t>1</a:t>
                      </a:r>
                      <a:endParaRPr lang="en-U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C00000"/>
                    </a:solidFill>
                  </a:tcPr>
                </a:tc>
                <a:tc>
                  <a:txBody>
                    <a:bodyPr/>
                    <a:lstStyle/>
                    <a:p>
                      <a:pPr algn="ctr" fontAlgn="ctr"/>
                      <a:r>
                        <a:rPr lang="en-US" sz="1400" b="0" i="0" u="none" strike="noStrike" dirty="0" smtClean="0">
                          <a:solidFill>
                            <a:srgbClr val="000000"/>
                          </a:solidFill>
                          <a:effectLst/>
                          <a:latin typeface="Calibri" charset="0"/>
                        </a:rPr>
                        <a:t>1</a:t>
                      </a:r>
                      <a:endParaRPr lang="en-U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C00000"/>
                    </a:solidFill>
                  </a:tcPr>
                </a:tc>
                <a:tc>
                  <a:txBody>
                    <a:bodyPr/>
                    <a:lstStyle/>
                    <a:p>
                      <a:pPr algn="ctr" fontAlgn="ctr"/>
                      <a:r>
                        <a:rPr lang="is-IS" sz="1400" b="0" i="0" u="none" strike="noStrike" dirty="0" smtClean="0">
                          <a:solidFill>
                            <a:srgbClr val="000000"/>
                          </a:solidFill>
                          <a:effectLst/>
                          <a:latin typeface="Calibri" charset="0"/>
                        </a:rPr>
                        <a:t>1</a:t>
                      </a:r>
                      <a:endParaRPr lang="is-I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C00000"/>
                    </a:solidFill>
                  </a:tcPr>
                </a:tc>
                <a:tc>
                  <a:txBody>
                    <a:bodyPr/>
                    <a:lstStyle/>
                    <a:p>
                      <a:pPr algn="ctr" fontAlgn="ctr"/>
                      <a:r>
                        <a:rPr lang="en-US" sz="1400" b="0" i="0" u="none" strike="noStrike" dirty="0" smtClean="0">
                          <a:solidFill>
                            <a:srgbClr val="000000"/>
                          </a:solidFill>
                          <a:effectLst/>
                          <a:latin typeface="Calibri" charset="0"/>
                        </a:rPr>
                        <a:t>1</a:t>
                      </a:r>
                      <a:endParaRPr lang="en-US" sz="1400" b="0" i="0" u="none" strike="noStrike" dirty="0">
                        <a:solidFill>
                          <a:srgbClr val="000000"/>
                        </a:solidFill>
                        <a:effectLst/>
                        <a:latin typeface="Calibri" charset="0"/>
                      </a:endParaRPr>
                    </a:p>
                  </a:txBody>
                  <a:tcPr marL="11159" marR="11159" marT="1115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400" b="0" i="0" u="none" strike="noStrike" dirty="0" smtClean="0">
                          <a:solidFill>
                            <a:srgbClr val="000000"/>
                          </a:solidFill>
                          <a:effectLst/>
                          <a:latin typeface="Calibri" charset="0"/>
                        </a:rPr>
                        <a:t>1</a:t>
                      </a:r>
                      <a:endParaRPr lang="is-IS" sz="1400" b="0" i="0" u="none" strike="noStrike" dirty="0">
                        <a:solidFill>
                          <a:srgbClr val="000000"/>
                        </a:solidFill>
                        <a:effectLst/>
                        <a:latin typeface="Calibri" charset="0"/>
                      </a:endParaRPr>
                    </a:p>
                  </a:txBody>
                  <a:tcPr marL="11159" marR="11159" marT="1115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400" b="0" i="0" u="none" strike="noStrike" dirty="0" smtClean="0">
                          <a:solidFill>
                            <a:srgbClr val="000000"/>
                          </a:solidFill>
                          <a:effectLst/>
                          <a:latin typeface="Calibri" charset="0"/>
                        </a:rPr>
                        <a:t>1</a:t>
                      </a:r>
                      <a:endParaRPr lang="en-U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C00000"/>
                    </a:solidFill>
                  </a:tcPr>
                </a:tc>
                <a:tc>
                  <a:txBody>
                    <a:bodyPr/>
                    <a:lstStyle/>
                    <a:p>
                      <a:pPr algn="ctr" fontAlgn="ctr"/>
                      <a:r>
                        <a:rPr lang="en-US" sz="1400" b="0" i="0" u="none" strike="noStrike" dirty="0" smtClean="0">
                          <a:solidFill>
                            <a:srgbClr val="000000"/>
                          </a:solidFill>
                          <a:effectLst/>
                          <a:latin typeface="Calibri" charset="0"/>
                        </a:rPr>
                        <a:t>1</a:t>
                      </a:r>
                      <a:endParaRPr lang="en-U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C00000"/>
                    </a:solidFill>
                  </a:tcPr>
                </a:tc>
                <a:tc>
                  <a:txBody>
                    <a:bodyPr/>
                    <a:lstStyle/>
                    <a:p>
                      <a:pPr algn="ctr" fontAlgn="ctr"/>
                      <a:r>
                        <a:rPr lang="is-IS" sz="1400" b="0" i="0" u="none" strike="noStrike" dirty="0" smtClean="0">
                          <a:solidFill>
                            <a:srgbClr val="000000"/>
                          </a:solidFill>
                          <a:effectLst/>
                          <a:latin typeface="Calibri" charset="0"/>
                        </a:rPr>
                        <a:t>1</a:t>
                      </a:r>
                      <a:endParaRPr lang="is-I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C00000"/>
                    </a:solidFill>
                  </a:tcPr>
                </a:tc>
                <a:tc>
                  <a:txBody>
                    <a:bodyPr/>
                    <a:lstStyle/>
                    <a:p>
                      <a:pPr algn="ctr" fontAlgn="ctr"/>
                      <a:r>
                        <a:rPr lang="sk-SK" sz="1400" b="0" i="0" u="none" strike="noStrike" dirty="0">
                          <a:solidFill>
                            <a:srgbClr val="000000"/>
                          </a:solidFill>
                          <a:effectLst/>
                          <a:latin typeface="Calibri" charset="0"/>
                        </a:rPr>
                        <a:t> </a:t>
                      </a:r>
                    </a:p>
                  </a:txBody>
                  <a:tcPr marL="11159" marR="11159" marT="11159" marB="0" anchor="ctr">
                    <a:lnL>
                      <a:noFill/>
                    </a:lnL>
                    <a:lnR>
                      <a:noFill/>
                    </a:lnR>
                    <a:lnT>
                      <a:noFill/>
                    </a:lnT>
                    <a:lnB>
                      <a:noFill/>
                    </a:lnB>
                    <a:solidFill>
                      <a:srgbClr val="FFFF9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FFF9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FFF9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FFF99"/>
                    </a:solidFill>
                  </a:tcPr>
                </a:tc>
              </a:tr>
              <a:tr h="278968">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9D9D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9D9D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9D9D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9D9D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9D9D9"/>
                    </a:solidFill>
                  </a:tcPr>
                </a:tc>
                <a:tc>
                  <a:txBody>
                    <a:bodyPr/>
                    <a:lstStyle/>
                    <a:p>
                      <a:pPr algn="ctr" fontAlgn="ctr"/>
                      <a:r>
                        <a:rPr lang="en-US" sz="1400" b="0" i="0" u="none" strike="noStrike" dirty="0" smtClean="0">
                          <a:solidFill>
                            <a:srgbClr val="000000"/>
                          </a:solidFill>
                          <a:effectLst/>
                          <a:latin typeface="Calibri" charset="0"/>
                        </a:rPr>
                        <a:t>1</a:t>
                      </a:r>
                      <a:endParaRPr lang="en-U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C00000"/>
                    </a:solidFill>
                  </a:tcPr>
                </a:tc>
                <a:tc>
                  <a:txBody>
                    <a:bodyPr/>
                    <a:lstStyle/>
                    <a:p>
                      <a:pPr algn="ctr" fontAlgn="ctr"/>
                      <a:r>
                        <a:rPr lang="en-US" sz="1400" b="0" i="0" u="none" strike="noStrike" dirty="0" smtClean="0">
                          <a:solidFill>
                            <a:srgbClr val="000000"/>
                          </a:solidFill>
                          <a:effectLst/>
                          <a:latin typeface="Calibri" charset="0"/>
                        </a:rPr>
                        <a:t>1</a:t>
                      </a:r>
                      <a:endParaRPr lang="en-U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C00000"/>
                    </a:solidFill>
                  </a:tcPr>
                </a:tc>
                <a:tc>
                  <a:txBody>
                    <a:bodyPr/>
                    <a:lstStyle/>
                    <a:p>
                      <a:pPr algn="ctr" fontAlgn="ctr"/>
                      <a:r>
                        <a:rPr lang="is-IS" sz="1400" b="0" i="0" u="none" strike="noStrike" dirty="0" smtClean="0">
                          <a:solidFill>
                            <a:srgbClr val="000000"/>
                          </a:solidFill>
                          <a:effectLst/>
                          <a:latin typeface="Calibri" charset="0"/>
                        </a:rPr>
                        <a:t>1</a:t>
                      </a:r>
                      <a:endParaRPr lang="is-IS" sz="1400" b="0" i="0" u="none" strike="noStrike" dirty="0">
                        <a:solidFill>
                          <a:srgbClr val="000000"/>
                        </a:solidFill>
                        <a:effectLst/>
                        <a:latin typeface="Calibri" charset="0"/>
                      </a:endParaRPr>
                    </a:p>
                  </a:txBody>
                  <a:tcPr marL="11159" marR="11159" marT="1115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400" b="0" i="0" u="none" strike="noStrike" dirty="0" smtClean="0">
                          <a:solidFill>
                            <a:srgbClr val="000000"/>
                          </a:solidFill>
                          <a:effectLst/>
                          <a:latin typeface="Calibri" charset="0"/>
                        </a:rPr>
                        <a:t>1</a:t>
                      </a:r>
                      <a:endParaRPr lang="en-US" sz="1400" b="0" i="0" u="none" strike="noStrike" dirty="0">
                        <a:solidFill>
                          <a:srgbClr val="000000"/>
                        </a:solidFill>
                        <a:effectLst/>
                        <a:latin typeface="Calibri" charset="0"/>
                      </a:endParaRPr>
                    </a:p>
                  </a:txBody>
                  <a:tcPr marL="11159" marR="11159" marT="1115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400" b="0" i="0" u="none" strike="noStrike" dirty="0" smtClean="0">
                          <a:solidFill>
                            <a:srgbClr val="000000"/>
                          </a:solidFill>
                          <a:effectLst/>
                          <a:latin typeface="Calibri" charset="0"/>
                        </a:rPr>
                        <a:t>1</a:t>
                      </a:r>
                      <a:endParaRPr lang="is-I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C00000"/>
                    </a:solidFill>
                  </a:tcPr>
                </a:tc>
                <a:tc>
                  <a:txBody>
                    <a:bodyPr/>
                    <a:lstStyle/>
                    <a:p>
                      <a:pPr algn="ctr" fontAlgn="ctr"/>
                      <a:r>
                        <a:rPr lang="is-IS" sz="1400" b="0" i="0" u="none" strike="noStrike" dirty="0" smtClean="0">
                          <a:solidFill>
                            <a:srgbClr val="000000"/>
                          </a:solidFill>
                          <a:effectLst/>
                          <a:latin typeface="Calibri" charset="0"/>
                        </a:rPr>
                        <a:t>1</a:t>
                      </a:r>
                      <a:endParaRPr lang="is-I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C00000"/>
                    </a:solidFill>
                  </a:tcPr>
                </a:tc>
                <a:tc>
                  <a:txBody>
                    <a:bodyPr/>
                    <a:lstStyle/>
                    <a:p>
                      <a:pPr algn="ctr" fontAlgn="ctr"/>
                      <a:r>
                        <a:rPr lang="sk-SK" sz="1400" b="0" i="0" u="none" strike="noStrike" dirty="0">
                          <a:solidFill>
                            <a:srgbClr val="000000"/>
                          </a:solidFill>
                          <a:effectLst/>
                          <a:latin typeface="Calibri" charset="0"/>
                        </a:rPr>
                        <a:t> </a:t>
                      </a:r>
                    </a:p>
                  </a:txBody>
                  <a:tcPr marL="11159" marR="11159" marT="11159" marB="0" anchor="ctr">
                    <a:lnL>
                      <a:noFill/>
                    </a:lnL>
                    <a:lnR>
                      <a:noFill/>
                    </a:lnR>
                    <a:lnT>
                      <a:noFill/>
                    </a:lnT>
                    <a:lnB>
                      <a:noFill/>
                    </a:lnB>
                    <a:solidFill>
                      <a:srgbClr val="FFFF99"/>
                    </a:solidFill>
                  </a:tcPr>
                </a:tc>
                <a:tc>
                  <a:txBody>
                    <a:bodyPr/>
                    <a:lstStyle/>
                    <a:p>
                      <a:pPr algn="ctr" fontAlgn="ctr"/>
                      <a:r>
                        <a:rPr lang="sk-SK" sz="1400" b="0" i="0" u="none" strike="noStrike" dirty="0">
                          <a:solidFill>
                            <a:srgbClr val="000000"/>
                          </a:solidFill>
                          <a:effectLst/>
                          <a:latin typeface="Calibri" charset="0"/>
                        </a:rPr>
                        <a:t> </a:t>
                      </a:r>
                    </a:p>
                  </a:txBody>
                  <a:tcPr marL="11159" marR="11159" marT="11159" marB="0" anchor="ctr">
                    <a:lnL>
                      <a:noFill/>
                    </a:lnL>
                    <a:lnR>
                      <a:noFill/>
                    </a:lnR>
                    <a:lnT>
                      <a:noFill/>
                    </a:lnT>
                    <a:lnB>
                      <a:noFill/>
                    </a:lnB>
                    <a:solidFill>
                      <a:srgbClr val="FFFF9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FFF9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FFF9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FFF99"/>
                    </a:solidFill>
                  </a:tcPr>
                </a:tc>
              </a:tr>
              <a:tr h="278968">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r>
                        <a:rPr lang="is-IS" sz="1400" u="none" strike="noStrike" dirty="0">
                          <a:effectLst/>
                        </a:rPr>
                        <a:t>2</a:t>
                      </a:r>
                      <a:endParaRPr lang="is-IS" sz="1400" b="0" i="0" u="none" strike="noStrike" dirty="0">
                        <a:solidFill>
                          <a:srgbClr val="000000"/>
                        </a:solidFill>
                        <a:effectLst/>
                        <a:latin typeface="Calibri" charset="0"/>
                      </a:endParaRPr>
                    </a:p>
                  </a:txBody>
                  <a:tcPr marL="11604" marR="11604" marT="11604" marB="0" anchor="ctr">
                    <a:lnL>
                      <a:noFill/>
                    </a:lnL>
                    <a:lnR>
                      <a:noFill/>
                    </a:lnR>
                    <a:lnT>
                      <a:noFill/>
                    </a:lnT>
                    <a:lnB>
                      <a:noFill/>
                    </a:lnB>
                    <a:solidFill>
                      <a:srgbClr val="D8E4BC"/>
                    </a:solidFill>
                  </a:tcPr>
                </a:tc>
                <a:tc>
                  <a:txBody>
                    <a:bodyPr/>
                    <a:lstStyle/>
                    <a:p>
                      <a:pPr algn="ctr" fontAlgn="ctr"/>
                      <a:r>
                        <a:rPr lang="is-IS" sz="1400" u="none" strike="noStrike" dirty="0">
                          <a:effectLst/>
                        </a:rPr>
                        <a:t>2</a:t>
                      </a:r>
                      <a:endParaRPr lang="is-IS" sz="1400" b="0" i="0" u="none" strike="noStrike" dirty="0">
                        <a:solidFill>
                          <a:srgbClr val="000000"/>
                        </a:solidFill>
                        <a:effectLst/>
                        <a:latin typeface="Calibri" charset="0"/>
                      </a:endParaRPr>
                    </a:p>
                  </a:txBody>
                  <a:tcPr marL="11604" marR="11604" marT="11604" marB="0" anchor="ctr">
                    <a:lnL>
                      <a:noFill/>
                    </a:lnL>
                    <a:lnR>
                      <a:noFill/>
                    </a:lnR>
                    <a:lnT>
                      <a:noFill/>
                    </a:lnT>
                    <a:lnB>
                      <a:noFill/>
                    </a:lnB>
                    <a:solidFill>
                      <a:srgbClr val="D8E4BC"/>
                    </a:solidFill>
                  </a:tcPr>
                </a:tc>
                <a:tc>
                  <a:txBody>
                    <a:bodyPr/>
                    <a:lstStyle/>
                    <a:p>
                      <a:pPr algn="ctr" fontAlgn="ctr"/>
                      <a:r>
                        <a:rPr lang="is-IS" sz="1400" u="none" strike="noStrike" dirty="0">
                          <a:effectLst/>
                        </a:rPr>
                        <a:t>2</a:t>
                      </a:r>
                      <a:endParaRPr lang="is-IS" sz="1400" b="0" i="0" u="none" strike="noStrike" dirty="0">
                        <a:solidFill>
                          <a:srgbClr val="000000"/>
                        </a:solidFill>
                        <a:effectLst/>
                        <a:latin typeface="Calibri" charset="0"/>
                      </a:endParaRPr>
                    </a:p>
                  </a:txBody>
                  <a:tcPr marL="11604" marR="11604" marT="11604" marB="0" anchor="ctr">
                    <a:lnL>
                      <a:noFill/>
                    </a:lnL>
                    <a:lnR>
                      <a:noFill/>
                    </a:lnR>
                    <a:lnT>
                      <a:noFill/>
                    </a:lnT>
                    <a:lnB>
                      <a:noFill/>
                    </a:lnB>
                    <a:solidFill>
                      <a:srgbClr val="D8E4BC"/>
                    </a:solidFill>
                  </a:tcPr>
                </a:tc>
                <a:tc>
                  <a:txBody>
                    <a:bodyPr/>
                    <a:lstStyle/>
                    <a:p>
                      <a:pPr algn="ctr" fontAlgn="ctr"/>
                      <a:r>
                        <a:rPr lang="is-IS" sz="1400" u="none" strike="noStrike" dirty="0">
                          <a:effectLst/>
                        </a:rPr>
                        <a:t>2</a:t>
                      </a:r>
                      <a:endParaRPr lang="is-IS" sz="1400" b="0" i="0" u="none" strike="noStrike" dirty="0">
                        <a:solidFill>
                          <a:srgbClr val="000000"/>
                        </a:solidFill>
                        <a:effectLst/>
                        <a:latin typeface="Calibri" charset="0"/>
                      </a:endParaRPr>
                    </a:p>
                  </a:txBody>
                  <a:tcPr marL="11604" marR="11604" marT="11604" marB="0" anchor="ctr">
                    <a:lnL>
                      <a:noFill/>
                    </a:lnL>
                    <a:lnR>
                      <a:noFill/>
                    </a:lnR>
                    <a:lnT>
                      <a:noFill/>
                    </a:lnT>
                    <a:lnB>
                      <a:noFill/>
                    </a:lnB>
                    <a:solidFill>
                      <a:srgbClr val="D8E4BC"/>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9D9D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9D9D9"/>
                    </a:solidFill>
                  </a:tcPr>
                </a:tc>
                <a:tc>
                  <a:txBody>
                    <a:bodyPr/>
                    <a:lstStyle/>
                    <a:p>
                      <a:pPr algn="ctr" fontAlgn="ctr"/>
                      <a:r>
                        <a:rPr lang="en-US" sz="1400" b="0" i="0" u="none" strike="noStrike" dirty="0" smtClean="0">
                          <a:solidFill>
                            <a:srgbClr val="000000"/>
                          </a:solidFill>
                          <a:effectLst/>
                          <a:latin typeface="Calibri" charset="0"/>
                        </a:rPr>
                        <a:t>7</a:t>
                      </a:r>
                      <a:endParaRPr lang="en-U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D8E4BC"/>
                    </a:solidFill>
                  </a:tcPr>
                </a:tc>
                <a:tc>
                  <a:txBody>
                    <a:bodyPr/>
                    <a:lstStyle/>
                    <a:p>
                      <a:pPr algn="ctr" fontAlgn="ctr"/>
                      <a:r>
                        <a:rPr lang="en-US" sz="1400" b="0" i="0" u="none" strike="noStrike" dirty="0" smtClean="0">
                          <a:solidFill>
                            <a:srgbClr val="000000"/>
                          </a:solidFill>
                          <a:effectLst/>
                          <a:latin typeface="Calibri" charset="0"/>
                        </a:rPr>
                        <a:t>1</a:t>
                      </a:r>
                      <a:endParaRPr lang="ru-RU" sz="1400" b="0" i="0" u="none" strike="noStrike" dirty="0">
                        <a:solidFill>
                          <a:srgbClr val="000000"/>
                        </a:solidFill>
                        <a:effectLst/>
                        <a:latin typeface="Calibri" charset="0"/>
                      </a:endParaRPr>
                    </a:p>
                  </a:txBody>
                  <a:tcPr marL="11159" marR="11159" marT="1115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400" b="0" i="0" u="none" strike="noStrike" dirty="0" smtClean="0">
                          <a:solidFill>
                            <a:srgbClr val="000000"/>
                          </a:solidFill>
                          <a:effectLst/>
                          <a:latin typeface="Calibri" charset="0"/>
                        </a:rPr>
                        <a:t>1</a:t>
                      </a:r>
                      <a:endParaRPr lang="en-US" sz="1400" b="0" i="0" u="none" strike="noStrike" dirty="0">
                        <a:solidFill>
                          <a:srgbClr val="000000"/>
                        </a:solidFill>
                        <a:effectLst/>
                        <a:latin typeface="Calibri" charset="0"/>
                      </a:endParaRPr>
                    </a:p>
                  </a:txBody>
                  <a:tcPr marL="11159" marR="11159" marT="1115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400" b="0" i="0" u="none" strike="noStrike" dirty="0" smtClean="0">
                          <a:solidFill>
                            <a:srgbClr val="000000"/>
                          </a:solidFill>
                          <a:effectLst/>
                          <a:latin typeface="Calibri" charset="0"/>
                        </a:rPr>
                        <a:t>7</a:t>
                      </a:r>
                      <a:endParaRPr lang="en-U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FFFF9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FFF9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FFF99"/>
                    </a:solidFill>
                  </a:tcPr>
                </a:tc>
                <a:tc>
                  <a:txBody>
                    <a:bodyPr/>
                    <a:lstStyle/>
                    <a:p>
                      <a:pPr algn="ctr" fontAlgn="ctr"/>
                      <a:r>
                        <a:rPr lang="en-US" sz="1400" u="none" strike="noStrike" dirty="0">
                          <a:effectLst/>
                        </a:rPr>
                        <a:t>7</a:t>
                      </a:r>
                      <a:endParaRPr lang="en-US" sz="1400" b="0" i="0" u="none" strike="noStrike" dirty="0">
                        <a:solidFill>
                          <a:srgbClr val="000000"/>
                        </a:solidFill>
                        <a:effectLst/>
                        <a:latin typeface="Calibri" charset="0"/>
                      </a:endParaRPr>
                    </a:p>
                  </a:txBody>
                  <a:tcPr marL="11604" marR="11604" marT="11604" marB="0" anchor="ctr">
                    <a:lnL>
                      <a:noFill/>
                    </a:lnL>
                    <a:lnR>
                      <a:noFill/>
                    </a:lnR>
                    <a:lnT>
                      <a:noFill/>
                    </a:lnT>
                    <a:lnB>
                      <a:noFill/>
                    </a:lnB>
                    <a:solidFill>
                      <a:srgbClr val="FFFF99"/>
                    </a:solidFill>
                  </a:tcPr>
                </a:tc>
                <a:tc>
                  <a:txBody>
                    <a:bodyPr/>
                    <a:lstStyle/>
                    <a:p>
                      <a:pPr algn="ctr" fontAlgn="ctr"/>
                      <a:r>
                        <a:rPr lang="en-US" sz="1400" u="none" strike="noStrike" dirty="0">
                          <a:effectLst/>
                        </a:rPr>
                        <a:t>3</a:t>
                      </a:r>
                      <a:endParaRPr lang="en-US" sz="1400" b="0" i="0" u="none" strike="noStrike" dirty="0">
                        <a:solidFill>
                          <a:srgbClr val="000000"/>
                        </a:solidFill>
                        <a:effectLst/>
                        <a:latin typeface="Calibri" charset="0"/>
                      </a:endParaRPr>
                    </a:p>
                  </a:txBody>
                  <a:tcPr marL="11604" marR="11604" marT="11604" marB="0" anchor="ctr">
                    <a:lnL>
                      <a:noFill/>
                    </a:lnL>
                    <a:lnR>
                      <a:noFill/>
                    </a:lnR>
                    <a:lnT>
                      <a:noFill/>
                    </a:lnT>
                    <a:lnB>
                      <a:noFill/>
                    </a:lnB>
                    <a:solidFill>
                      <a:srgbClr val="FFFF99"/>
                    </a:solidFill>
                  </a:tcPr>
                </a:tc>
                <a:tc>
                  <a:txBody>
                    <a:bodyPr/>
                    <a:lstStyle/>
                    <a:p>
                      <a:pPr algn="ctr" fontAlgn="ctr"/>
                      <a:r>
                        <a:rPr lang="en-US" sz="1400" u="none" strike="noStrike" dirty="0">
                          <a:effectLst/>
                        </a:rPr>
                        <a:t>5</a:t>
                      </a:r>
                      <a:endParaRPr lang="en-US" sz="1400" b="0" i="0" u="none" strike="noStrike" dirty="0">
                        <a:solidFill>
                          <a:srgbClr val="000000"/>
                        </a:solidFill>
                        <a:effectLst/>
                        <a:latin typeface="Calibri" charset="0"/>
                      </a:endParaRPr>
                    </a:p>
                  </a:txBody>
                  <a:tcPr marL="11604" marR="11604" marT="11604" marB="0" anchor="ctr">
                    <a:lnL>
                      <a:noFill/>
                    </a:lnL>
                    <a:lnR>
                      <a:noFill/>
                    </a:lnR>
                    <a:lnT>
                      <a:noFill/>
                    </a:lnT>
                    <a:lnB>
                      <a:noFill/>
                    </a:lnB>
                    <a:solidFill>
                      <a:srgbClr val="FFFF99"/>
                    </a:solidFill>
                  </a:tcPr>
                </a:tc>
                <a:tc>
                  <a:txBody>
                    <a:bodyPr/>
                    <a:lstStyle/>
                    <a:p>
                      <a:pPr algn="ctr" fontAlgn="ctr"/>
                      <a:r>
                        <a:rPr lang="en-US" sz="1400" u="none" strike="noStrike" dirty="0">
                          <a:effectLst/>
                        </a:rPr>
                        <a:t>5</a:t>
                      </a:r>
                      <a:endParaRPr lang="en-US" sz="1400" b="0" i="0" u="none" strike="noStrike" dirty="0">
                        <a:solidFill>
                          <a:srgbClr val="000000"/>
                        </a:solidFill>
                        <a:effectLst/>
                        <a:latin typeface="Calibri" charset="0"/>
                      </a:endParaRPr>
                    </a:p>
                  </a:txBody>
                  <a:tcPr marL="11604" marR="11604" marT="11604" marB="0" anchor="ctr">
                    <a:lnL>
                      <a:noFill/>
                    </a:lnL>
                    <a:lnR>
                      <a:noFill/>
                    </a:lnR>
                    <a:lnT>
                      <a:noFill/>
                    </a:lnT>
                    <a:lnB>
                      <a:noFill/>
                    </a:lnB>
                    <a:solidFill>
                      <a:srgbClr val="FFFF99"/>
                    </a:solidFill>
                  </a:tcPr>
                </a:tc>
              </a:tr>
              <a:tr h="278968">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8E4BC"/>
                    </a:solidFill>
                  </a:tcPr>
                </a:tc>
                <a:tc>
                  <a:txBody>
                    <a:bodyPr/>
                    <a:lstStyle/>
                    <a:p>
                      <a:pPr algn="ctr" fontAlgn="ctr"/>
                      <a:r>
                        <a:rPr lang="is-IS" sz="1400" u="none" strike="noStrike" dirty="0">
                          <a:effectLst/>
                        </a:rPr>
                        <a:t>2</a:t>
                      </a:r>
                      <a:endParaRPr lang="is-IS" sz="1400" b="0" i="0" u="none" strike="noStrike" dirty="0">
                        <a:solidFill>
                          <a:srgbClr val="000000"/>
                        </a:solidFill>
                        <a:effectLst/>
                        <a:latin typeface="Calibri" charset="0"/>
                      </a:endParaRPr>
                    </a:p>
                  </a:txBody>
                  <a:tcPr marL="11604" marR="11604" marT="11604" marB="0" anchor="ctr">
                    <a:lnL>
                      <a:noFill/>
                    </a:lnL>
                    <a:lnR>
                      <a:noFill/>
                    </a:lnR>
                    <a:lnT>
                      <a:noFill/>
                    </a:lnT>
                    <a:lnB>
                      <a:noFill/>
                    </a:lnB>
                    <a:solidFill>
                      <a:srgbClr val="D8E4BC"/>
                    </a:solidFill>
                  </a:tcPr>
                </a:tc>
                <a:tc>
                  <a:txBody>
                    <a:bodyPr/>
                    <a:lstStyle/>
                    <a:p>
                      <a:pPr algn="ctr" fontAlgn="ctr"/>
                      <a:r>
                        <a:rPr lang="is-IS" sz="1400" u="none" strike="noStrike" dirty="0">
                          <a:effectLst/>
                        </a:rPr>
                        <a:t>2</a:t>
                      </a:r>
                      <a:endParaRPr lang="is-IS" sz="1400" b="0" i="0" u="none" strike="noStrike" dirty="0">
                        <a:solidFill>
                          <a:srgbClr val="000000"/>
                        </a:solidFill>
                        <a:effectLst/>
                        <a:latin typeface="Calibri" charset="0"/>
                      </a:endParaRPr>
                    </a:p>
                  </a:txBody>
                  <a:tcPr marL="11604" marR="11604" marT="11604" marB="0" anchor="ctr">
                    <a:lnL>
                      <a:noFill/>
                    </a:lnL>
                    <a:lnR>
                      <a:noFill/>
                    </a:lnR>
                    <a:lnT>
                      <a:noFill/>
                    </a:lnT>
                    <a:lnB>
                      <a:noFill/>
                    </a:lnB>
                    <a:solidFill>
                      <a:srgbClr val="D8E4BC"/>
                    </a:solidFill>
                  </a:tcPr>
                </a:tc>
                <a:tc>
                  <a:txBody>
                    <a:bodyPr/>
                    <a:lstStyle/>
                    <a:p>
                      <a:pPr algn="ctr" fontAlgn="ctr"/>
                      <a:r>
                        <a:rPr lang="is-IS" sz="1400" u="none" strike="noStrike" dirty="0">
                          <a:effectLst/>
                        </a:rPr>
                        <a:t>2</a:t>
                      </a:r>
                      <a:endParaRPr lang="is-IS" sz="1400" b="0" i="0" u="none" strike="noStrike" dirty="0">
                        <a:solidFill>
                          <a:srgbClr val="000000"/>
                        </a:solidFill>
                        <a:effectLst/>
                        <a:latin typeface="Calibri" charset="0"/>
                      </a:endParaRPr>
                    </a:p>
                  </a:txBody>
                  <a:tcPr marL="11604" marR="11604" marT="11604" marB="0" anchor="ctr">
                    <a:lnL>
                      <a:noFill/>
                    </a:lnL>
                    <a:lnR>
                      <a:noFill/>
                    </a:lnR>
                    <a:lnT>
                      <a:noFill/>
                    </a:lnT>
                    <a:lnB>
                      <a:noFill/>
                    </a:lnB>
                    <a:solidFill>
                      <a:srgbClr val="D8E4BC"/>
                    </a:solidFill>
                  </a:tcPr>
                </a:tc>
                <a:tc>
                  <a:txBody>
                    <a:bodyPr/>
                    <a:lstStyle/>
                    <a:p>
                      <a:pPr algn="ctr" fontAlgn="ctr"/>
                      <a:endParaRPr lang="is-IS" sz="1400" b="0" i="0" u="none" strike="noStrike" dirty="0">
                        <a:solidFill>
                          <a:srgbClr val="000000"/>
                        </a:solidFill>
                        <a:effectLst/>
                        <a:latin typeface="Calibri" charset="0"/>
                      </a:endParaRPr>
                    </a:p>
                  </a:txBody>
                  <a:tcPr marL="11604" marR="11604" marT="11604" marB="0" anchor="ctr">
                    <a:lnL>
                      <a:noFill/>
                    </a:lnL>
                    <a:lnR>
                      <a:noFill/>
                    </a:lnR>
                    <a:lnT>
                      <a:noFill/>
                    </a:lnT>
                    <a:lnB>
                      <a:noFill/>
                    </a:lnB>
                    <a:solidFill>
                      <a:srgbClr val="D9D9D9"/>
                    </a:solidFill>
                  </a:tcPr>
                </a:tc>
                <a:tc>
                  <a:txBody>
                    <a:bodyPr/>
                    <a:lstStyle/>
                    <a:p>
                      <a:pPr algn="ctr" fontAlgn="ctr"/>
                      <a:r>
                        <a:rPr lang="sk-SK" sz="1400" b="0" i="0" u="none" strike="noStrike" dirty="0">
                          <a:solidFill>
                            <a:srgbClr val="000000"/>
                          </a:solidFill>
                          <a:effectLst/>
                          <a:latin typeface="Calibri" charset="0"/>
                        </a:rPr>
                        <a:t> </a:t>
                      </a:r>
                    </a:p>
                  </a:txBody>
                  <a:tcPr marL="11159" marR="11159" marT="11159" marB="0" anchor="ctr">
                    <a:lnL>
                      <a:noFill/>
                    </a:lnL>
                    <a:lnR>
                      <a:noFill/>
                    </a:lnR>
                    <a:lnT>
                      <a:noFill/>
                    </a:lnT>
                    <a:lnB>
                      <a:noFill/>
                    </a:lnB>
                    <a:solidFill>
                      <a:srgbClr val="D9D9D9"/>
                    </a:solidFill>
                  </a:tcPr>
                </a:tc>
                <a:tc>
                  <a:txBody>
                    <a:bodyPr/>
                    <a:lstStyle/>
                    <a:p>
                      <a:pPr algn="ctr" fontAlgn="ctr"/>
                      <a:r>
                        <a:rPr lang="is-IS" sz="1400" b="0" i="0" u="none" strike="noStrike" dirty="0" smtClean="0">
                          <a:solidFill>
                            <a:srgbClr val="000000"/>
                          </a:solidFill>
                          <a:effectLst/>
                          <a:latin typeface="Calibri" charset="0"/>
                        </a:rPr>
                        <a:t>2</a:t>
                      </a:r>
                      <a:endParaRPr lang="is-I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D8E4BC"/>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400" b="0" i="0" u="none" strike="noStrike">
                          <a:solidFill>
                            <a:srgbClr val="000000"/>
                          </a:solidFill>
                          <a:effectLst/>
                          <a:latin typeface="Calibri" charset="0"/>
                        </a:rPr>
                        <a:t>63</a:t>
                      </a:r>
                    </a:p>
                  </a:txBody>
                  <a:tcPr marL="11159" marR="11159" marT="11159" marB="0" anchor="ctr">
                    <a:lnL>
                      <a:noFill/>
                    </a:lnL>
                    <a:lnR>
                      <a:noFill/>
                    </a:lnR>
                    <a:lnT>
                      <a:noFill/>
                    </a:lnT>
                    <a:lnB>
                      <a:noFill/>
                    </a:lnB>
                    <a:solidFill>
                      <a:srgbClr val="FFFF9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FFF9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FFF99"/>
                    </a:solidFill>
                  </a:tcPr>
                </a:tc>
                <a:tc>
                  <a:txBody>
                    <a:bodyPr/>
                    <a:lstStyle/>
                    <a:p>
                      <a:pPr algn="ctr" fontAlgn="ctr"/>
                      <a:r>
                        <a:rPr lang="en-US" sz="1400" b="0" i="0" u="none" strike="noStrike">
                          <a:solidFill>
                            <a:srgbClr val="000000"/>
                          </a:solidFill>
                          <a:effectLst/>
                          <a:latin typeface="Calibri" charset="0"/>
                        </a:rPr>
                        <a:t>64</a:t>
                      </a:r>
                    </a:p>
                  </a:txBody>
                  <a:tcPr marL="11159" marR="11159" marT="11159" marB="0" anchor="ctr">
                    <a:lnL>
                      <a:noFill/>
                    </a:lnL>
                    <a:lnR>
                      <a:noFill/>
                    </a:lnR>
                    <a:lnT>
                      <a:noFill/>
                    </a:lnT>
                    <a:lnB>
                      <a:noFill/>
                    </a:lnB>
                    <a:solidFill>
                      <a:srgbClr val="FFFF99"/>
                    </a:solidFill>
                  </a:tcPr>
                </a:tc>
                <a:tc>
                  <a:txBody>
                    <a:bodyPr/>
                    <a:lstStyle/>
                    <a:p>
                      <a:pPr algn="ctr" fontAlgn="ctr"/>
                      <a:r>
                        <a:rPr lang="en-US" sz="1400" b="0" i="0" u="none" strike="noStrike">
                          <a:solidFill>
                            <a:srgbClr val="000000"/>
                          </a:solidFill>
                          <a:effectLst/>
                          <a:latin typeface="Calibri" charset="0"/>
                        </a:rPr>
                        <a:t>65</a:t>
                      </a:r>
                    </a:p>
                  </a:txBody>
                  <a:tcPr marL="11159" marR="11159" marT="11159" marB="0" anchor="ctr">
                    <a:lnL>
                      <a:noFill/>
                    </a:lnL>
                    <a:lnR>
                      <a:noFill/>
                    </a:lnR>
                    <a:lnT>
                      <a:noFill/>
                    </a:lnT>
                    <a:lnB>
                      <a:noFill/>
                    </a:lnB>
                    <a:solidFill>
                      <a:srgbClr val="FFFF99"/>
                    </a:solidFill>
                  </a:tcPr>
                </a:tc>
                <a:tc>
                  <a:txBody>
                    <a:bodyPr/>
                    <a:lstStyle/>
                    <a:p>
                      <a:pPr algn="ctr" fontAlgn="ctr"/>
                      <a:r>
                        <a:rPr lang="is-IS" sz="1400" b="0" i="0" u="none" strike="noStrike">
                          <a:solidFill>
                            <a:srgbClr val="000000"/>
                          </a:solidFill>
                          <a:effectLst/>
                          <a:latin typeface="Calibri" charset="0"/>
                        </a:rPr>
                        <a:t>66</a:t>
                      </a:r>
                    </a:p>
                  </a:txBody>
                  <a:tcPr marL="11159" marR="11159" marT="11159" marB="0" anchor="ctr">
                    <a:lnL>
                      <a:noFill/>
                    </a:lnL>
                    <a:lnR>
                      <a:noFill/>
                    </a:lnR>
                    <a:lnT>
                      <a:noFill/>
                    </a:lnT>
                    <a:lnB>
                      <a:noFill/>
                    </a:lnB>
                    <a:solidFill>
                      <a:srgbClr val="FFFF9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FFF99"/>
                    </a:solidFill>
                  </a:tcPr>
                </a:tc>
              </a:tr>
              <a:tr h="278968">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8E4BC"/>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8E4BC"/>
                    </a:solidFill>
                  </a:tcPr>
                </a:tc>
                <a:tc>
                  <a:txBody>
                    <a:bodyPr/>
                    <a:lstStyle/>
                    <a:p>
                      <a:pPr algn="ctr" fontAlgn="ctr"/>
                      <a:r>
                        <a:rPr lang="is-IS" sz="1400" b="0" i="0" u="none" strike="noStrike" dirty="0" smtClean="0">
                          <a:solidFill>
                            <a:srgbClr val="000000"/>
                          </a:solidFill>
                          <a:effectLst/>
                          <a:latin typeface="Calibri" charset="0"/>
                        </a:rPr>
                        <a:t>2</a:t>
                      </a:r>
                      <a:endParaRPr lang="is-I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D8E4BC"/>
                    </a:solidFill>
                  </a:tcPr>
                </a:tc>
                <a:tc>
                  <a:txBody>
                    <a:bodyPr/>
                    <a:lstStyle/>
                    <a:p>
                      <a:pPr algn="ctr" fontAlgn="ctr"/>
                      <a:r>
                        <a:rPr lang="is-IS" sz="1400" b="0" i="0" u="none" strike="noStrike" dirty="0" smtClean="0">
                          <a:solidFill>
                            <a:srgbClr val="000000"/>
                          </a:solidFill>
                          <a:effectLst/>
                          <a:latin typeface="Calibri" charset="0"/>
                        </a:rPr>
                        <a:t>2</a:t>
                      </a:r>
                      <a:endParaRPr lang="is-I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D8E4BC"/>
                    </a:solidFill>
                  </a:tcPr>
                </a:tc>
                <a:tc>
                  <a:txBody>
                    <a:bodyPr/>
                    <a:lstStyle/>
                    <a:p>
                      <a:pPr algn="ctr" fontAlgn="ctr"/>
                      <a:r>
                        <a:rPr lang="sk-SK" sz="1400" b="0" i="0" u="none" strike="noStrike" dirty="0">
                          <a:solidFill>
                            <a:srgbClr val="000000"/>
                          </a:solidFill>
                          <a:effectLst/>
                          <a:latin typeface="Calibri" charset="0"/>
                        </a:rPr>
                        <a:t> </a:t>
                      </a:r>
                    </a:p>
                  </a:txBody>
                  <a:tcPr marL="11159" marR="11159" marT="11159" marB="0" anchor="ctr">
                    <a:lnL>
                      <a:noFill/>
                    </a:lnL>
                    <a:lnR>
                      <a:noFill/>
                    </a:lnR>
                    <a:lnT>
                      <a:noFill/>
                    </a:lnT>
                    <a:lnB>
                      <a:noFill/>
                    </a:lnB>
                    <a:solidFill>
                      <a:srgbClr val="D9D9D9"/>
                    </a:solidFill>
                  </a:tcPr>
                </a:tc>
                <a:tc>
                  <a:txBody>
                    <a:bodyPr/>
                    <a:lstStyle/>
                    <a:p>
                      <a:pPr algn="ctr" fontAlgn="ctr"/>
                      <a:r>
                        <a:rPr lang="sk-SK" sz="1400" b="0" i="0" u="none" strike="noStrike" dirty="0">
                          <a:solidFill>
                            <a:srgbClr val="000000"/>
                          </a:solidFill>
                          <a:effectLst/>
                          <a:latin typeface="Calibri" charset="0"/>
                        </a:rPr>
                        <a:t> </a:t>
                      </a:r>
                    </a:p>
                  </a:txBody>
                  <a:tcPr marL="11159" marR="11159" marT="11159" marB="0" anchor="ctr">
                    <a:lnL>
                      <a:noFill/>
                    </a:lnL>
                    <a:lnR>
                      <a:noFill/>
                    </a:lnR>
                    <a:lnT>
                      <a:noFill/>
                    </a:lnT>
                    <a:lnB>
                      <a:noFill/>
                    </a:lnB>
                    <a:solidFill>
                      <a:srgbClr val="D9D9D9"/>
                    </a:solidFill>
                  </a:tcPr>
                </a:tc>
                <a:tc>
                  <a:txBody>
                    <a:bodyPr/>
                    <a:lstStyle/>
                    <a:p>
                      <a:pPr algn="ctr" fontAlgn="ctr"/>
                      <a:r>
                        <a:rPr lang="en-US" sz="1400" b="0" i="0" u="none" strike="noStrike" dirty="0" smtClean="0">
                          <a:solidFill>
                            <a:srgbClr val="000000"/>
                          </a:solidFill>
                          <a:effectLst/>
                          <a:latin typeface="Calibri" charset="0"/>
                        </a:rPr>
                        <a:t>3</a:t>
                      </a:r>
                      <a:endParaRPr lang="en-U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D8E4BC"/>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400" b="0" i="0" u="none" strike="noStrike">
                          <a:solidFill>
                            <a:srgbClr val="000000"/>
                          </a:solidFill>
                          <a:effectLst/>
                          <a:latin typeface="Calibri" charset="0"/>
                        </a:rPr>
                        <a:t>70</a:t>
                      </a:r>
                    </a:p>
                  </a:txBody>
                  <a:tcPr marL="11159" marR="11159" marT="11159" marB="0" anchor="ctr">
                    <a:lnL>
                      <a:noFill/>
                    </a:lnL>
                    <a:lnR>
                      <a:noFill/>
                    </a:lnR>
                    <a:lnT>
                      <a:noFill/>
                    </a:lnT>
                    <a:lnB>
                      <a:noFill/>
                    </a:lnB>
                    <a:solidFill>
                      <a:srgbClr val="FFFF9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FFF9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FFF99"/>
                    </a:solidFill>
                  </a:tcPr>
                </a:tc>
                <a:tc>
                  <a:txBody>
                    <a:bodyPr/>
                    <a:lstStyle/>
                    <a:p>
                      <a:pPr algn="ctr" fontAlgn="ctr"/>
                      <a:r>
                        <a:rPr lang="is-IS" sz="1400" b="0" i="0" u="none" strike="noStrike">
                          <a:solidFill>
                            <a:srgbClr val="000000"/>
                          </a:solidFill>
                          <a:effectLst/>
                          <a:latin typeface="Calibri" charset="0"/>
                        </a:rPr>
                        <a:t>71</a:t>
                      </a:r>
                    </a:p>
                  </a:txBody>
                  <a:tcPr marL="11159" marR="11159" marT="11159" marB="0" anchor="ctr">
                    <a:lnL>
                      <a:noFill/>
                    </a:lnL>
                    <a:lnR>
                      <a:noFill/>
                    </a:lnR>
                    <a:lnT>
                      <a:noFill/>
                    </a:lnT>
                    <a:lnB>
                      <a:noFill/>
                    </a:lnB>
                    <a:solidFill>
                      <a:srgbClr val="FFFF99"/>
                    </a:solidFill>
                  </a:tcPr>
                </a:tc>
                <a:tc>
                  <a:txBody>
                    <a:bodyPr/>
                    <a:lstStyle/>
                    <a:p>
                      <a:pPr algn="ctr" fontAlgn="ctr"/>
                      <a:r>
                        <a:rPr lang="is-IS" sz="1400" b="0" i="0" u="none" strike="noStrike">
                          <a:solidFill>
                            <a:srgbClr val="000000"/>
                          </a:solidFill>
                          <a:effectLst/>
                          <a:latin typeface="Calibri" charset="0"/>
                        </a:rPr>
                        <a:t>72</a:t>
                      </a:r>
                    </a:p>
                  </a:txBody>
                  <a:tcPr marL="11159" marR="11159" marT="11159" marB="0" anchor="ctr">
                    <a:lnL>
                      <a:noFill/>
                    </a:lnL>
                    <a:lnR>
                      <a:noFill/>
                    </a:lnR>
                    <a:lnT>
                      <a:noFill/>
                    </a:lnT>
                    <a:lnB>
                      <a:noFill/>
                    </a:lnB>
                    <a:solidFill>
                      <a:srgbClr val="FFFF9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FFF9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FFF99"/>
                    </a:solidFill>
                  </a:tcPr>
                </a:tc>
              </a:tr>
              <a:tr h="278968">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gridSpan="2">
                  <a:txBody>
                    <a:bodyPr/>
                    <a:lstStyle/>
                    <a:p>
                      <a:pPr algn="ctr" fontAlgn="ctr"/>
                      <a:r>
                        <a:rPr lang="ja-JP" altLang="en-US" sz="1400" b="1" i="0" u="none" strike="noStrike">
                          <a:solidFill>
                            <a:srgbClr val="000000"/>
                          </a:solidFill>
                          <a:effectLst/>
                          <a:latin typeface="Calibri" charset="0"/>
                        </a:rPr>
                        <a:t>下鼻側</a:t>
                      </a:r>
                    </a:p>
                  </a:txBody>
                  <a:tcPr marL="11159" marR="11159" marT="11159"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D8E4BC"/>
                    </a:solidFill>
                  </a:tcPr>
                </a:tc>
                <a:tc>
                  <a:txBody>
                    <a:bodyPr/>
                    <a:lstStyle/>
                    <a:p>
                      <a:pPr algn="ctr" fontAlgn="ctr"/>
                      <a:r>
                        <a:rPr lang="is-IS" sz="1400" b="0" i="0" u="none" strike="noStrike" dirty="0" smtClean="0">
                          <a:solidFill>
                            <a:srgbClr val="000000"/>
                          </a:solidFill>
                          <a:effectLst/>
                          <a:latin typeface="Calibri" charset="0"/>
                        </a:rPr>
                        <a:t>3</a:t>
                      </a:r>
                      <a:endParaRPr lang="is-IS"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D8E4BC"/>
                    </a:solidFill>
                  </a:tcPr>
                </a:tc>
                <a:tc>
                  <a:txBody>
                    <a:bodyPr/>
                    <a:lstStyle/>
                    <a:p>
                      <a:pPr algn="ctr" fontAlgn="ctr"/>
                      <a:r>
                        <a:rPr lang="sk-SK" sz="1400" b="0" i="0" u="none" strike="noStrike" dirty="0">
                          <a:solidFill>
                            <a:srgbClr val="000000"/>
                          </a:solidFill>
                          <a:effectLst/>
                          <a:latin typeface="Calibri" charset="0"/>
                        </a:rPr>
                        <a:t> </a:t>
                      </a:r>
                    </a:p>
                  </a:txBody>
                  <a:tcPr marL="11159" marR="11159" marT="11159" marB="0" anchor="ctr">
                    <a:lnL>
                      <a:noFill/>
                    </a:lnL>
                    <a:lnR>
                      <a:noFill/>
                    </a:lnR>
                    <a:lnT>
                      <a:noFill/>
                    </a:lnT>
                    <a:lnB>
                      <a:noFill/>
                    </a:lnB>
                    <a:solidFill>
                      <a:srgbClr val="D9D9D9"/>
                    </a:solidFill>
                  </a:tcPr>
                </a:tc>
                <a:tc>
                  <a:txBody>
                    <a:bodyPr/>
                    <a:lstStyle/>
                    <a:p>
                      <a:pPr algn="ctr" fontAlgn="ctr"/>
                      <a:r>
                        <a:rPr lang="sk-SK" sz="1400" b="0" i="0" u="none" strike="noStrike" dirty="0">
                          <a:solidFill>
                            <a:srgbClr val="000000"/>
                          </a:solidFill>
                          <a:effectLst/>
                          <a:latin typeface="Calibri" charset="0"/>
                        </a:rPr>
                        <a:t> </a:t>
                      </a:r>
                    </a:p>
                  </a:txBody>
                  <a:tcPr marL="11159" marR="11159" marT="11159" marB="0" anchor="ctr">
                    <a:lnL>
                      <a:noFill/>
                    </a:lnL>
                    <a:lnR>
                      <a:noFill/>
                    </a:lnR>
                    <a:lnT>
                      <a:noFill/>
                    </a:lnT>
                    <a:lnB>
                      <a:noFill/>
                    </a:lnB>
                    <a:solidFill>
                      <a:srgbClr val="D9D9D9"/>
                    </a:solidFill>
                  </a:tcPr>
                </a:tc>
                <a:tc>
                  <a:txBody>
                    <a:bodyPr/>
                    <a:lstStyle/>
                    <a:p>
                      <a:pPr algn="ctr" fontAlgn="ctr"/>
                      <a:r>
                        <a:rPr lang="en-US" sz="1400" b="0" i="0" u="none" strike="noStrike" dirty="0" smtClean="0">
                          <a:solidFill>
                            <a:srgbClr val="000000"/>
                          </a:solidFill>
                          <a:effectLst/>
                          <a:latin typeface="Calibri" charset="0"/>
                        </a:rPr>
                        <a:t>3</a:t>
                      </a:r>
                      <a:endParaRPr lang="ru-RU" sz="1400" b="0" i="0" u="none" strike="noStrike" dirty="0">
                        <a:solidFill>
                          <a:srgbClr val="000000"/>
                        </a:solidFill>
                        <a:effectLst/>
                        <a:latin typeface="Calibri" charset="0"/>
                      </a:endParaRPr>
                    </a:p>
                  </a:txBody>
                  <a:tcPr marL="11159" marR="11159" marT="11159" marB="0" anchor="ctr">
                    <a:lnL>
                      <a:noFill/>
                    </a:lnL>
                    <a:lnR>
                      <a:noFill/>
                    </a:lnR>
                    <a:lnT>
                      <a:noFill/>
                    </a:lnT>
                    <a:lnB>
                      <a:noFill/>
                    </a:lnB>
                    <a:solidFill>
                      <a:srgbClr val="D8E4BC"/>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400" b="0" i="0" u="none" strike="noStrike">
                          <a:solidFill>
                            <a:srgbClr val="000000"/>
                          </a:solidFill>
                          <a:effectLst/>
                          <a:latin typeface="Calibri" charset="0"/>
                        </a:rPr>
                        <a:t>75</a:t>
                      </a:r>
                    </a:p>
                  </a:txBody>
                  <a:tcPr marL="11159" marR="11159" marT="11159" marB="0" anchor="ctr">
                    <a:lnL>
                      <a:noFill/>
                    </a:lnL>
                    <a:lnR>
                      <a:noFill/>
                    </a:lnR>
                    <a:lnT>
                      <a:noFill/>
                    </a:lnT>
                    <a:lnB>
                      <a:noFill/>
                    </a:lnB>
                    <a:solidFill>
                      <a:srgbClr val="FFFF9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FFF9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FFF99"/>
                    </a:solidFill>
                  </a:tcPr>
                </a:tc>
                <a:tc>
                  <a:txBody>
                    <a:bodyPr/>
                    <a:lstStyle/>
                    <a:p>
                      <a:pPr algn="ctr" fontAlgn="ctr"/>
                      <a:r>
                        <a:rPr lang="en-US" sz="1400" b="0" i="0" u="none" strike="noStrike">
                          <a:solidFill>
                            <a:srgbClr val="000000"/>
                          </a:solidFill>
                          <a:effectLst/>
                          <a:latin typeface="Calibri" charset="0"/>
                        </a:rPr>
                        <a:t>76</a:t>
                      </a:r>
                    </a:p>
                  </a:txBody>
                  <a:tcPr marL="11159" marR="11159" marT="11159" marB="0" anchor="ctr">
                    <a:lnL>
                      <a:noFill/>
                    </a:lnL>
                    <a:lnR>
                      <a:noFill/>
                    </a:lnR>
                    <a:lnT>
                      <a:noFill/>
                    </a:lnT>
                    <a:lnB>
                      <a:noFill/>
                    </a:lnB>
                    <a:solidFill>
                      <a:srgbClr val="FFFF99"/>
                    </a:solidFill>
                  </a:tcPr>
                </a:tc>
                <a:tc>
                  <a:txBody>
                    <a:bodyPr/>
                    <a:lstStyle/>
                    <a:p>
                      <a:pPr algn="ctr" fontAlgn="ctr"/>
                      <a:r>
                        <a:rPr lang="sk-SK" sz="1400" b="0" i="0" u="none" strike="noStrike">
                          <a:solidFill>
                            <a:srgbClr val="000000"/>
                          </a:solidFill>
                          <a:effectLst/>
                          <a:latin typeface="Calibri" charset="0"/>
                        </a:rPr>
                        <a:t> </a:t>
                      </a:r>
                    </a:p>
                  </a:txBody>
                  <a:tcPr marL="11159" marR="11159" marT="11159" marB="0" anchor="ctr">
                    <a:lnL>
                      <a:noFill/>
                    </a:lnL>
                    <a:lnR>
                      <a:noFill/>
                    </a:lnR>
                    <a:lnT>
                      <a:noFill/>
                    </a:lnT>
                    <a:lnB>
                      <a:noFill/>
                    </a:lnB>
                    <a:solidFill>
                      <a:srgbClr val="FFFF99"/>
                    </a:solidFill>
                  </a:tcPr>
                </a:tc>
                <a:tc gridSpan="2">
                  <a:txBody>
                    <a:bodyPr/>
                    <a:lstStyle/>
                    <a:p>
                      <a:pPr algn="ctr" fontAlgn="ctr"/>
                      <a:r>
                        <a:rPr lang="ja-JP" altLang="en-US" sz="1400" b="1" i="0" u="none" strike="noStrike">
                          <a:solidFill>
                            <a:srgbClr val="000000"/>
                          </a:solidFill>
                          <a:effectLst/>
                          <a:latin typeface="Calibri" charset="0"/>
                        </a:rPr>
                        <a:t>下耳側</a:t>
                      </a:r>
                    </a:p>
                  </a:txBody>
                  <a:tcPr marL="11159" marR="11159" marT="11159" marB="0" anchor="ctr">
                    <a:lnL>
                      <a:noFill/>
                    </a:lnL>
                    <a:lnR>
                      <a:noFill/>
                    </a:lnR>
                    <a:lnT>
                      <a:noFill/>
                    </a:lnT>
                    <a:lnB>
                      <a:noFill/>
                    </a:lnB>
                    <a:solidFill>
                      <a:srgbClr val="FFFF99"/>
                    </a:solidFill>
                  </a:tcPr>
                </a:tc>
                <a:tc hMerge="1">
                  <a:txBody>
                    <a:bodyPr/>
                    <a:lstStyle/>
                    <a:p>
                      <a:endParaRPr lang="en-US"/>
                    </a:p>
                  </a:txBody>
                  <a:tcPr/>
                </a:tc>
              </a:tr>
              <a:tr h="278968">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r>
              <a:tr h="278968">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gridSpan="2">
                  <a:txBody>
                    <a:bodyPr/>
                    <a:lstStyle/>
                    <a:p>
                      <a:pPr algn="ctr" fontAlgn="ctr"/>
                      <a:r>
                        <a:rPr lang="zh-TW" altLang="en-US" sz="1400" b="1" i="0" u="none" strike="noStrike" dirty="0">
                          <a:solidFill>
                            <a:srgbClr val="000000"/>
                          </a:solidFill>
                          <a:effectLst/>
                          <a:latin typeface="Calibri" charset="0"/>
                        </a:rPr>
                        <a:t>右眼</a:t>
                      </a:r>
                    </a:p>
                  </a:txBody>
                  <a:tcPr marL="11159" marR="11159" marT="11159" marB="0" anchor="ctr">
                    <a:lnL>
                      <a:noFill/>
                    </a:lnL>
                    <a:lnR>
                      <a:noFill/>
                    </a:lnR>
                    <a:lnT>
                      <a:noFill/>
                    </a:lnT>
                    <a:lnB>
                      <a:noFill/>
                    </a:lnB>
                  </a:tcPr>
                </a:tc>
                <a:tc hMerge="1">
                  <a:txBody>
                    <a:bodyPr/>
                    <a:lstStyle/>
                    <a:p>
                      <a:endParaRPr lang="en-US"/>
                    </a:p>
                  </a:txBody>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a:solidFill>
                          <a:srgbClr val="000000"/>
                        </a:solidFill>
                        <a:effectLst/>
                        <a:latin typeface="Calibri" charset="0"/>
                      </a:endParaRPr>
                    </a:p>
                  </a:txBody>
                  <a:tcPr marL="11159" marR="11159" marT="11159" marB="0" anchor="ctr">
                    <a:lnL>
                      <a:noFill/>
                    </a:lnL>
                    <a:lnR>
                      <a:noFill/>
                    </a:lnR>
                    <a:lnT>
                      <a:noFill/>
                    </a:lnT>
                    <a:lnB>
                      <a:noFill/>
                    </a:lnB>
                  </a:tcPr>
                </a:tc>
                <a:tc>
                  <a:txBody>
                    <a:bodyPr/>
                    <a:lstStyle/>
                    <a:p>
                      <a:pPr algn="ctr" fontAlgn="ctr"/>
                      <a:endParaRPr lang="en-US" sz="1400" b="0" i="0" u="none" strike="noStrike" dirty="0">
                        <a:solidFill>
                          <a:srgbClr val="000000"/>
                        </a:solidFill>
                        <a:effectLst/>
                        <a:latin typeface="Calibri" charset="0"/>
                      </a:endParaRPr>
                    </a:p>
                  </a:txBody>
                  <a:tcPr marL="11159" marR="11159" marT="11159" marB="0" anchor="ctr">
                    <a:lnL>
                      <a:noFill/>
                    </a:lnL>
                    <a:lnR>
                      <a:noFill/>
                    </a:lnR>
                    <a:lnT>
                      <a:noFill/>
                    </a:lnT>
                    <a:lnB>
                      <a:noFill/>
                    </a:lnB>
                  </a:tcPr>
                </a:tc>
              </a:tr>
            </a:tbl>
          </a:graphicData>
        </a:graphic>
      </p:graphicFrame>
      <p:graphicFrame>
        <p:nvGraphicFramePr>
          <p:cNvPr id="4" name="Table 3"/>
          <p:cNvGraphicFramePr>
            <a:graphicFrameLocks noGrp="1"/>
          </p:cNvGraphicFramePr>
          <p:nvPr/>
        </p:nvGraphicFramePr>
        <p:xfrm>
          <a:off x="6436895" y="1696955"/>
          <a:ext cx="3962400" cy="4310380"/>
        </p:xfrm>
        <a:graphic>
          <a:graphicData uri="http://schemas.openxmlformats.org/drawingml/2006/table">
            <a:tbl>
              <a:tblPr>
                <a:tableStyleId>{5C22544A-7EE6-4342-B048-85BDC9FD1C3A}</a:tableStyleId>
              </a:tblPr>
              <a:tblGrid>
                <a:gridCol w="330200"/>
                <a:gridCol w="330200"/>
                <a:gridCol w="330200"/>
                <a:gridCol w="330200"/>
                <a:gridCol w="330200"/>
                <a:gridCol w="330200"/>
                <a:gridCol w="330200"/>
                <a:gridCol w="330200"/>
                <a:gridCol w="330200"/>
                <a:gridCol w="330200"/>
                <a:gridCol w="330200"/>
                <a:gridCol w="330200"/>
              </a:tblGrid>
              <a:tr h="317500">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dirty="0">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r>
              <a:tr h="317500">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ja-JP" altLang="en-US" sz="1100" u="none" strike="noStrike">
                          <a:effectLst/>
                        </a:rPr>
                        <a:t>上鼻側</a:t>
                      </a:r>
                      <a:endParaRPr lang="ja-JP" altLang="en-US" sz="1100" b="1"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FF0000"/>
                        </a:solidFill>
                        <a:effectLst/>
                        <a:latin typeface="Calibri" charset="0"/>
                      </a:endParaRPr>
                    </a:p>
                  </a:txBody>
                  <a:tcPr marL="12700" marR="12700" marT="12700" marB="0" anchor="ctr"/>
                </a:tc>
                <a:tc>
                  <a:txBody>
                    <a:bodyPr/>
                    <a:lstStyle/>
                    <a:p>
                      <a:pPr algn="ctr" fontAlgn="ctr"/>
                      <a:r>
                        <a:rPr lang="en-US" sz="1100" u="none" strike="noStrike">
                          <a:effectLst/>
                        </a:rPr>
                        <a:t>3</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3</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ja-JP" altLang="en-US" sz="1100" u="none" strike="noStrike">
                          <a:effectLst/>
                        </a:rPr>
                        <a:t>上耳側</a:t>
                      </a:r>
                      <a:endParaRPr lang="ja-JP" altLang="en-US" sz="1100" b="1"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r>
              <a:tr h="317500">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3</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3</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3</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3</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3</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3</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r>
              <a:tr h="317500">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3</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3</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3</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4</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4</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4</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4</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4</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r>
              <a:tr h="317500">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3</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3</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3</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4</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4</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4</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4</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4</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r>
              <a:tr h="317500">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3</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3</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3</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dirty="0">
                          <a:effectLst/>
                        </a:rPr>
                        <a:t>1</a:t>
                      </a:r>
                      <a:endParaRPr lang="en-US" sz="1100" b="0" i="0" u="none" strike="noStrike" dirty="0">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4</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is-IS" sz="1100" u="none" strike="noStrike">
                          <a:effectLst/>
                        </a:rPr>
                        <a:t>2</a:t>
                      </a:r>
                      <a:endParaRPr lang="is-IS" sz="1100" b="0" i="0" u="none" strike="noStrike">
                        <a:solidFill>
                          <a:srgbClr val="000000"/>
                        </a:solidFill>
                        <a:effectLst/>
                        <a:latin typeface="Calibri" charset="0"/>
                      </a:endParaRPr>
                    </a:p>
                  </a:txBody>
                  <a:tcPr marL="12700" marR="12700" marT="12700" marB="0" anchor="ctr"/>
                </a:tc>
                <a:tc>
                  <a:txBody>
                    <a:bodyPr/>
                    <a:lstStyle/>
                    <a:p>
                      <a:pPr algn="ctr" fontAlgn="ctr"/>
                      <a:r>
                        <a:rPr lang="is-IS" sz="1100" u="none" strike="noStrike">
                          <a:effectLst/>
                        </a:rPr>
                        <a:t>2</a:t>
                      </a:r>
                      <a:endParaRPr lang="is-IS" sz="1100" b="0" i="0" u="none" strike="noStrike">
                        <a:solidFill>
                          <a:srgbClr val="000000"/>
                        </a:solidFill>
                        <a:effectLst/>
                        <a:latin typeface="Calibri" charset="0"/>
                      </a:endParaRPr>
                    </a:p>
                  </a:txBody>
                  <a:tcPr marL="12700" marR="12700" marT="12700" marB="0" anchor="ctr"/>
                </a:tc>
                <a:tc>
                  <a:txBody>
                    <a:bodyPr/>
                    <a:lstStyle/>
                    <a:p>
                      <a:pPr algn="ctr" fontAlgn="ctr"/>
                      <a:r>
                        <a:rPr lang="is-IS" sz="1100" u="none" strike="noStrike">
                          <a:effectLst/>
                        </a:rPr>
                        <a:t>2</a:t>
                      </a:r>
                      <a:endParaRPr lang="is-IS" sz="1100" b="0" i="0" u="none" strike="noStrike">
                        <a:solidFill>
                          <a:srgbClr val="000000"/>
                        </a:solidFill>
                        <a:effectLst/>
                        <a:latin typeface="Calibri" charset="0"/>
                      </a:endParaRPr>
                    </a:p>
                  </a:txBody>
                  <a:tcPr marL="12700" marR="12700" marT="12700" marB="0" anchor="ctr"/>
                </a:tc>
                <a:tc>
                  <a:txBody>
                    <a:bodyPr/>
                    <a:lstStyle/>
                    <a:p>
                      <a:pPr algn="ctr" fontAlgn="ctr"/>
                      <a:r>
                        <a:rPr lang="is-IS" sz="1100" u="none" strike="noStrike">
                          <a:effectLst/>
                        </a:rPr>
                        <a:t>2</a:t>
                      </a:r>
                      <a:endParaRPr lang="is-IS" sz="1100" b="0" i="0" u="none" strike="noStrike">
                        <a:solidFill>
                          <a:srgbClr val="000000"/>
                        </a:solidFill>
                        <a:effectLst/>
                        <a:latin typeface="Calibri" charset="0"/>
                      </a:endParaRPr>
                    </a:p>
                  </a:txBody>
                  <a:tcPr marL="12700" marR="12700" marT="12700" marB="0" anchor="ctr"/>
                </a:tc>
                <a:tc>
                  <a:txBody>
                    <a:bodyPr/>
                    <a:lstStyle/>
                    <a:p>
                      <a:pPr algn="ctr" fontAlgn="ctr"/>
                      <a:r>
                        <a:rPr lang="is-IS" sz="1100" u="none" strike="noStrike">
                          <a:effectLst/>
                        </a:rPr>
                        <a:t>2</a:t>
                      </a:r>
                      <a:endParaRPr lang="is-IS" sz="1100" b="0" i="0" u="none" strike="noStrike">
                        <a:solidFill>
                          <a:srgbClr val="000000"/>
                        </a:solidFill>
                        <a:effectLst/>
                        <a:latin typeface="Calibri" charset="0"/>
                      </a:endParaRPr>
                    </a:p>
                  </a:txBody>
                  <a:tcPr marL="12700" marR="12700" marT="12700" marB="0" anchor="ctr"/>
                </a:tc>
                <a:tc>
                  <a:txBody>
                    <a:bodyPr/>
                    <a:lstStyle/>
                    <a:p>
                      <a:pPr algn="ctr" fontAlgn="ctr"/>
                      <a:r>
                        <a:rPr lang="it-IT" sz="1100" u="none" strike="noStrike">
                          <a:effectLst/>
                        </a:rPr>
                        <a:t>10°</a:t>
                      </a:r>
                      <a:endParaRPr lang="it-IT" sz="1100" b="0" i="0" u="none" strike="noStrike">
                        <a:solidFill>
                          <a:srgbClr val="000000"/>
                        </a:solidFill>
                        <a:effectLst/>
                        <a:latin typeface="Calibri" charset="0"/>
                      </a:endParaRPr>
                    </a:p>
                  </a:txBody>
                  <a:tcPr marL="12700" marR="12700" marT="12700" marB="0" anchor="ctr"/>
                </a:tc>
              </a:tr>
              <a:tr h="317500">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dirty="0">
                          <a:effectLst/>
                        </a:rPr>
                        <a:t>1</a:t>
                      </a:r>
                      <a:endParaRPr lang="en-US" sz="1100" b="0" i="0" u="none" strike="noStrike" dirty="0">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1</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1</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1</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1</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5</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is-IS" sz="1100" u="none" strike="noStrike">
                          <a:effectLst/>
                        </a:rPr>
                        <a:t>2</a:t>
                      </a:r>
                      <a:endParaRPr lang="is-IS" sz="1100" b="0" i="0" u="none" strike="noStrike">
                        <a:solidFill>
                          <a:srgbClr val="000000"/>
                        </a:solidFill>
                        <a:effectLst/>
                        <a:latin typeface="Calibri" charset="0"/>
                      </a:endParaRPr>
                    </a:p>
                  </a:txBody>
                  <a:tcPr marL="12700" marR="12700" marT="12700" marB="0" anchor="ctr"/>
                </a:tc>
                <a:tc>
                  <a:txBody>
                    <a:bodyPr/>
                    <a:lstStyle/>
                    <a:p>
                      <a:pPr algn="ctr" fontAlgn="ctr"/>
                      <a:r>
                        <a:rPr lang="is-IS" sz="1100" u="none" strike="noStrike">
                          <a:effectLst/>
                        </a:rPr>
                        <a:t>2</a:t>
                      </a:r>
                      <a:endParaRPr lang="is-IS" sz="1100" b="0" i="0" u="none" strike="noStrike">
                        <a:solidFill>
                          <a:srgbClr val="FF0000"/>
                        </a:solidFill>
                        <a:effectLst/>
                        <a:latin typeface="Calibri" charset="0"/>
                      </a:endParaRPr>
                    </a:p>
                  </a:txBody>
                  <a:tcPr marL="12700" marR="12700" marT="12700" marB="0" anchor="ctr"/>
                </a:tc>
                <a:tc>
                  <a:txBody>
                    <a:bodyPr/>
                    <a:lstStyle/>
                    <a:p>
                      <a:pPr algn="ctr" fontAlgn="ctr"/>
                      <a:r>
                        <a:rPr lang="is-IS" sz="1100" u="none" strike="noStrike">
                          <a:effectLst/>
                        </a:rPr>
                        <a:t>2</a:t>
                      </a:r>
                      <a:endParaRPr lang="is-IS" sz="1100" b="0" i="0" u="none" strike="noStrike">
                        <a:solidFill>
                          <a:srgbClr val="000000"/>
                        </a:solidFill>
                        <a:effectLst/>
                        <a:latin typeface="Calibri" charset="0"/>
                      </a:endParaRPr>
                    </a:p>
                  </a:txBody>
                  <a:tcPr marL="12700" marR="12700" marT="12700" marB="0" anchor="ctr"/>
                </a:tc>
                <a:tc>
                  <a:txBody>
                    <a:bodyPr/>
                    <a:lstStyle/>
                    <a:p>
                      <a:pPr algn="ctr" fontAlgn="ctr"/>
                      <a:r>
                        <a:rPr lang="is-IS" sz="1100" u="none" strike="noStrike">
                          <a:effectLst/>
                        </a:rPr>
                        <a:t>2</a:t>
                      </a:r>
                      <a:endParaRPr lang="is-I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r>
              <a:tr h="317500">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1</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1</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1</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1</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5</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5</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5</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5</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r>
              <a:tr h="317500">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1</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1</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1</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1</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1</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1</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1</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1</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r>
              <a:tr h="317500">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1</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1</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1</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1</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1</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1</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r>
              <a:tr h="317500">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ja-JP" altLang="en-US" sz="1100" u="none" strike="noStrike">
                          <a:effectLst/>
                        </a:rPr>
                        <a:t>下鼻側</a:t>
                      </a:r>
                      <a:endParaRPr lang="ja-JP" altLang="en-US" sz="1100" b="1"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1</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en-US" sz="1100" u="none" strike="noStrike">
                          <a:effectLst/>
                        </a:rPr>
                        <a:t>1</a:t>
                      </a: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ja-JP" altLang="en-US" sz="1100" u="none" strike="noStrike">
                          <a:effectLst/>
                        </a:rPr>
                        <a:t>下耳側</a:t>
                      </a:r>
                      <a:endParaRPr lang="ja-JP" altLang="en-US" sz="1100" b="1"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r>
              <a:tr h="317500">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r>
              <a:tr h="317500">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r>
                        <a:rPr lang="zh-TW" altLang="en-US" sz="1400" u="none" strike="noStrike">
                          <a:effectLst/>
                        </a:rPr>
                        <a:t>右眼</a:t>
                      </a:r>
                      <a:endParaRPr lang="zh-TW" altLang="en-US" sz="1400" b="1"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a:solidFill>
                          <a:srgbClr val="000000"/>
                        </a:solidFill>
                        <a:effectLst/>
                        <a:latin typeface="Calibri" charset="0"/>
                      </a:endParaRPr>
                    </a:p>
                  </a:txBody>
                  <a:tcPr marL="12700" marR="12700" marT="12700" marB="0" anchor="ctr"/>
                </a:tc>
                <a:tc>
                  <a:txBody>
                    <a:bodyPr/>
                    <a:lstStyle/>
                    <a:p>
                      <a:pPr algn="ctr" fontAlgn="ctr"/>
                      <a:endParaRPr lang="en-US" sz="1100" b="0" i="0" u="none" strike="noStrike" dirty="0">
                        <a:solidFill>
                          <a:srgbClr val="000000"/>
                        </a:solidFill>
                        <a:effectLst/>
                        <a:latin typeface="Calibri" charset="0"/>
                      </a:endParaRPr>
                    </a:p>
                  </a:txBody>
                  <a:tcPr marL="12700" marR="12700" marT="12700" marB="0" anchor="ctr"/>
                </a:tc>
              </a:tr>
            </a:tbl>
          </a:graphicData>
        </a:graphic>
      </p:graphicFrame>
    </p:spTree>
    <p:extLst>
      <p:ext uri="{BB962C8B-B14F-4D97-AF65-F5344CB8AC3E}">
        <p14:creationId xmlns:p14="http://schemas.microsoft.com/office/powerpoint/2010/main" val="1657426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68510773"/>
              </p:ext>
            </p:extLst>
          </p:nvPr>
        </p:nvGraphicFramePr>
        <p:xfrm>
          <a:off x="1126707" y="1888374"/>
          <a:ext cx="4525395" cy="4351335"/>
        </p:xfrm>
        <a:graphic>
          <a:graphicData uri="http://schemas.openxmlformats.org/drawingml/2006/table">
            <a:tbl>
              <a:tblPr>
                <a:tableStyleId>{5C22544A-7EE6-4342-B048-85BDC9FD1C3A}</a:tableStyleId>
              </a:tblPr>
              <a:tblGrid>
                <a:gridCol w="301693"/>
                <a:gridCol w="301693"/>
                <a:gridCol w="301693"/>
                <a:gridCol w="301693"/>
                <a:gridCol w="301693"/>
                <a:gridCol w="301693"/>
                <a:gridCol w="301693"/>
                <a:gridCol w="301693"/>
                <a:gridCol w="301693"/>
                <a:gridCol w="301693"/>
                <a:gridCol w="301693"/>
                <a:gridCol w="301693"/>
                <a:gridCol w="301693"/>
                <a:gridCol w="301693"/>
                <a:gridCol w="301693"/>
              </a:tblGrid>
              <a:tr h="290089">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r>
              <a:tr h="290089">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r>
              <a:tr h="290089">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gridSpan="2">
                  <a:txBody>
                    <a:bodyPr/>
                    <a:lstStyle/>
                    <a:p>
                      <a:pPr algn="ctr" fontAlgn="ctr"/>
                      <a:r>
                        <a:rPr lang="ja-JP" altLang="en-US" sz="1000" u="none" strike="noStrike">
                          <a:effectLst/>
                        </a:rPr>
                        <a:t>上鼻側</a:t>
                      </a:r>
                      <a:endParaRPr lang="ja-JP" altLang="en-US" sz="1000" b="1" i="0" u="none" strike="noStrike">
                        <a:solidFill>
                          <a:srgbClr val="000000"/>
                        </a:solidFill>
                        <a:effectLst/>
                        <a:latin typeface="Calibri" charset="0"/>
                      </a:endParaRPr>
                    </a:p>
                  </a:txBody>
                  <a:tcPr marL="11604" marR="11604" marT="11604" marB="0" anchor="ctr"/>
                </a:tc>
                <a:tc hMerge="1">
                  <a:txBody>
                    <a:bodyPr/>
                    <a:lstStyle/>
                    <a:p>
                      <a:endParaRPr lang="en-US"/>
                    </a:p>
                  </a:txBody>
                  <a:tcPr/>
                </a:tc>
                <a:tc>
                  <a:txBody>
                    <a:bodyPr/>
                    <a:lstStyle/>
                    <a:p>
                      <a:pPr algn="ctr" fontAlgn="ctr"/>
                      <a:r>
                        <a:rPr lang="sk-SK" sz="1000" u="none" strike="noStrike">
                          <a:effectLst/>
                        </a:rPr>
                        <a:t> </a:t>
                      </a:r>
                      <a:endParaRPr lang="sk-SK" sz="1000" b="0" i="0" u="none" strike="noStrike">
                        <a:solidFill>
                          <a:srgbClr val="000000"/>
                        </a:solidFill>
                        <a:effectLst/>
                        <a:latin typeface="Calibri" charset="0"/>
                      </a:endParaRPr>
                    </a:p>
                  </a:txBody>
                  <a:tcPr marL="11604" marR="11604" marT="11604" marB="0" anchor="ctr"/>
                </a:tc>
                <a:tc>
                  <a:txBody>
                    <a:bodyPr/>
                    <a:lstStyle/>
                    <a:p>
                      <a:pPr algn="ctr" fontAlgn="ctr"/>
                      <a:r>
                        <a:rPr lang="en-US" sz="1000" u="none" strike="noStrike" dirty="0">
                          <a:effectLst/>
                        </a:rPr>
                        <a:t>1</a:t>
                      </a:r>
                      <a:endParaRPr lang="en-US" sz="1000" b="0" i="0" u="none" strike="noStrike" dirty="0">
                        <a:solidFill>
                          <a:srgbClr val="FF0000"/>
                        </a:solidFill>
                        <a:effectLst/>
                        <a:latin typeface="Calibri" charset="0"/>
                      </a:endParaRPr>
                    </a:p>
                  </a:txBody>
                  <a:tcPr marL="11604" marR="11604" marT="11604" marB="0" anchor="ctr">
                    <a:solidFill>
                      <a:srgbClr val="C00000"/>
                    </a:solidFill>
                  </a:tcPr>
                </a:tc>
                <a:tc>
                  <a:txBody>
                    <a:bodyPr/>
                    <a:lstStyle/>
                    <a:p>
                      <a:pPr algn="ctr" fontAlgn="ctr"/>
                      <a:r>
                        <a:rPr lang="en-US" sz="1000" u="none" strike="noStrike" dirty="0">
                          <a:effectLst/>
                        </a:rPr>
                        <a:t>1</a:t>
                      </a:r>
                      <a:endParaRPr lang="en-US" sz="1000" b="0" i="0" u="none" strike="noStrike" dirty="0">
                        <a:solidFill>
                          <a:srgbClr val="000000"/>
                        </a:solidFill>
                        <a:effectLst/>
                        <a:latin typeface="Calibri" charset="0"/>
                      </a:endParaRPr>
                    </a:p>
                  </a:txBody>
                  <a:tcPr marL="11604" marR="11604" marT="11604" marB="0" anchor="ctr">
                    <a:solidFill>
                      <a:srgbClr val="C00000"/>
                    </a:solidFill>
                  </a:tcPr>
                </a:tc>
                <a:tc>
                  <a:txBody>
                    <a:bodyPr/>
                    <a:lstStyle/>
                    <a:p>
                      <a:pPr algn="ctr" fontAlgn="ctr"/>
                      <a:r>
                        <a:rPr lang="en-US" sz="1000" u="none" strike="noStrike" dirty="0">
                          <a:effectLst/>
                        </a:rPr>
                        <a:t>1</a:t>
                      </a:r>
                      <a:endParaRPr lang="en-US" sz="1000" b="0" i="0" u="none" strike="noStrike" dirty="0">
                        <a:solidFill>
                          <a:srgbClr val="000000"/>
                        </a:solidFill>
                        <a:effectLst/>
                        <a:latin typeface="Calibri" charset="0"/>
                      </a:endParaRPr>
                    </a:p>
                  </a:txBody>
                  <a:tcPr marL="11604" marR="11604" marT="11604" marB="0" anchor="ctr">
                    <a:solidFill>
                      <a:srgbClr val="C00000"/>
                    </a:solidFill>
                  </a:tcPr>
                </a:tc>
                <a:tc>
                  <a:txBody>
                    <a:bodyPr/>
                    <a:lstStyle/>
                    <a:p>
                      <a:pPr algn="ctr" fontAlgn="ctr"/>
                      <a:r>
                        <a:rPr lang="en-US" sz="1000" u="none" strike="noStrike" dirty="0">
                          <a:effectLst/>
                        </a:rPr>
                        <a:t>4</a:t>
                      </a:r>
                      <a:endParaRPr lang="en-US" sz="1000" b="0" i="0" u="none" strike="noStrike" dirty="0">
                        <a:solidFill>
                          <a:srgbClr val="000000"/>
                        </a:solidFill>
                        <a:effectLst/>
                        <a:latin typeface="Calibri" charset="0"/>
                      </a:endParaRPr>
                    </a:p>
                  </a:txBody>
                  <a:tcPr marL="11604" marR="11604" marT="11604" marB="0" anchor="ctr">
                    <a:solidFill>
                      <a:srgbClr val="92D050"/>
                    </a:solidFill>
                  </a:tcPr>
                </a:tc>
                <a:tc>
                  <a:txBody>
                    <a:bodyPr/>
                    <a:lstStyle/>
                    <a:p>
                      <a:pPr algn="ctr" fontAlgn="ctr"/>
                      <a:r>
                        <a:rPr lang="sk-SK" sz="1000" u="none" strike="noStrike">
                          <a:effectLst/>
                        </a:rPr>
                        <a:t> </a:t>
                      </a:r>
                      <a:endParaRPr lang="sk-SK" sz="1000" b="0" i="0" u="none" strike="noStrike">
                        <a:solidFill>
                          <a:srgbClr val="000000"/>
                        </a:solidFill>
                        <a:effectLst/>
                        <a:latin typeface="Calibri" charset="0"/>
                      </a:endParaRPr>
                    </a:p>
                  </a:txBody>
                  <a:tcPr marL="11604" marR="11604" marT="11604" marB="0" anchor="ctr"/>
                </a:tc>
                <a:tc gridSpan="2">
                  <a:txBody>
                    <a:bodyPr/>
                    <a:lstStyle/>
                    <a:p>
                      <a:pPr algn="ctr" fontAlgn="ctr"/>
                      <a:r>
                        <a:rPr lang="ja-JP" altLang="en-US" sz="1000" u="none" strike="noStrike">
                          <a:effectLst/>
                        </a:rPr>
                        <a:t>上耳側</a:t>
                      </a:r>
                      <a:endParaRPr lang="ja-JP" altLang="en-US" sz="1000" b="1" i="0" u="none" strike="noStrike">
                        <a:solidFill>
                          <a:srgbClr val="000000"/>
                        </a:solidFill>
                        <a:effectLst/>
                        <a:latin typeface="Calibri" charset="0"/>
                      </a:endParaRPr>
                    </a:p>
                  </a:txBody>
                  <a:tcPr marL="11604" marR="11604" marT="11604" marB="0" anchor="ctr"/>
                </a:tc>
                <a:tc hMerge="1">
                  <a:txBody>
                    <a:bodyPr/>
                    <a:lstStyle/>
                    <a:p>
                      <a:endParaRPr lang="en-US"/>
                    </a:p>
                  </a:txBody>
                  <a:tcP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r>
              <a:tr h="290089">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r>
                        <a:rPr lang="sk-SK" sz="1000" u="none" strike="noStrike">
                          <a:effectLst/>
                        </a:rPr>
                        <a:t> </a:t>
                      </a:r>
                      <a:endParaRPr lang="sk-SK" sz="1000" b="0" i="0" u="none" strike="noStrike">
                        <a:solidFill>
                          <a:srgbClr val="000000"/>
                        </a:solidFill>
                        <a:effectLst/>
                        <a:latin typeface="Calibri" charset="0"/>
                      </a:endParaRPr>
                    </a:p>
                  </a:txBody>
                  <a:tcPr marL="11604" marR="11604" marT="11604" marB="0" anchor="ctr"/>
                </a:tc>
                <a:tc>
                  <a:txBody>
                    <a:bodyPr/>
                    <a:lstStyle/>
                    <a:p>
                      <a:pPr algn="ctr" fontAlgn="ctr"/>
                      <a:r>
                        <a:rPr lang="sk-SK" sz="1000" u="none" strike="noStrike">
                          <a:effectLst/>
                        </a:rPr>
                        <a:t> </a:t>
                      </a:r>
                      <a:endParaRPr lang="sk-SK" sz="1000" b="0" i="0" u="none" strike="noStrike">
                        <a:solidFill>
                          <a:srgbClr val="000000"/>
                        </a:solidFill>
                        <a:effectLst/>
                        <a:latin typeface="Calibri" charset="0"/>
                      </a:endParaRPr>
                    </a:p>
                  </a:txBody>
                  <a:tcPr marL="11604" marR="11604" marT="11604" marB="0" anchor="ctr"/>
                </a:tc>
                <a:tc>
                  <a:txBody>
                    <a:bodyPr/>
                    <a:lstStyle/>
                    <a:p>
                      <a:pPr algn="ctr" fontAlgn="ctr"/>
                      <a:r>
                        <a:rPr lang="en-US" sz="1000" u="none" strike="noStrike" dirty="0">
                          <a:effectLst/>
                        </a:rPr>
                        <a:t>1</a:t>
                      </a:r>
                      <a:endParaRPr lang="en-US" sz="1000" b="0" i="0" u="none" strike="noStrike" dirty="0">
                        <a:solidFill>
                          <a:srgbClr val="000000"/>
                        </a:solidFill>
                        <a:effectLst/>
                        <a:latin typeface="Calibri" charset="0"/>
                      </a:endParaRPr>
                    </a:p>
                  </a:txBody>
                  <a:tcPr marL="11604" marR="11604" marT="11604" marB="0" anchor="ctr">
                    <a:solidFill>
                      <a:srgbClr val="C00000"/>
                    </a:solidFill>
                  </a:tcPr>
                </a:tc>
                <a:tc>
                  <a:txBody>
                    <a:bodyPr/>
                    <a:lstStyle/>
                    <a:p>
                      <a:pPr algn="ctr" fontAlgn="ctr"/>
                      <a:r>
                        <a:rPr lang="en-US" sz="1000" u="none" strike="noStrike" dirty="0">
                          <a:effectLst/>
                        </a:rPr>
                        <a:t>1</a:t>
                      </a:r>
                      <a:endParaRPr lang="en-US" sz="1000" b="0" i="0" u="none" strike="noStrike" dirty="0">
                        <a:solidFill>
                          <a:srgbClr val="000000"/>
                        </a:solidFill>
                        <a:effectLst/>
                        <a:latin typeface="Calibri" charset="0"/>
                      </a:endParaRPr>
                    </a:p>
                  </a:txBody>
                  <a:tcPr marL="11604" marR="11604" marT="11604" marB="0" anchor="ctr">
                    <a:solidFill>
                      <a:srgbClr val="C00000"/>
                    </a:solidFill>
                  </a:tcPr>
                </a:tc>
                <a:tc>
                  <a:txBody>
                    <a:bodyPr/>
                    <a:lstStyle/>
                    <a:p>
                      <a:pPr algn="ctr" fontAlgn="ctr"/>
                      <a:r>
                        <a:rPr lang="en-US" sz="1000" u="none" strike="noStrike" dirty="0">
                          <a:effectLst/>
                        </a:rPr>
                        <a:t>1</a:t>
                      </a:r>
                      <a:endParaRPr lang="en-US" sz="1000" b="0" i="0" u="none" strike="noStrike" dirty="0">
                        <a:solidFill>
                          <a:srgbClr val="000000"/>
                        </a:solidFill>
                        <a:effectLst/>
                        <a:latin typeface="Calibri" charset="0"/>
                      </a:endParaRPr>
                    </a:p>
                  </a:txBody>
                  <a:tcPr marL="11604" marR="11604" marT="11604" marB="0" anchor="ctr">
                    <a:solidFill>
                      <a:srgbClr val="C00000"/>
                    </a:solidFill>
                  </a:tcPr>
                </a:tc>
                <a:tc>
                  <a:txBody>
                    <a:bodyPr/>
                    <a:lstStyle/>
                    <a:p>
                      <a:pPr algn="ctr" fontAlgn="ctr"/>
                      <a:r>
                        <a:rPr lang="en-US" sz="1000" u="none" strike="noStrike" dirty="0">
                          <a:effectLst/>
                        </a:rPr>
                        <a:t>1</a:t>
                      </a:r>
                      <a:endParaRPr lang="en-US" sz="1000" b="0" i="0" u="none" strike="noStrike" dirty="0">
                        <a:solidFill>
                          <a:srgbClr val="000000"/>
                        </a:solidFill>
                        <a:effectLst/>
                        <a:latin typeface="Calibri" charset="0"/>
                      </a:endParaRPr>
                    </a:p>
                  </a:txBody>
                  <a:tcPr marL="11604" marR="11604" marT="11604" marB="0" anchor="ctr">
                    <a:solidFill>
                      <a:srgbClr val="C00000"/>
                    </a:solidFill>
                  </a:tcPr>
                </a:tc>
                <a:tc>
                  <a:txBody>
                    <a:bodyPr/>
                    <a:lstStyle/>
                    <a:p>
                      <a:pPr algn="ctr" fontAlgn="ctr"/>
                      <a:r>
                        <a:rPr lang="en-US" sz="1000" u="none" strike="noStrike" dirty="0">
                          <a:effectLst/>
                        </a:rPr>
                        <a:t>1</a:t>
                      </a:r>
                      <a:endParaRPr lang="en-US" sz="1000" b="0" i="0" u="none" strike="noStrike" dirty="0">
                        <a:solidFill>
                          <a:srgbClr val="000000"/>
                        </a:solidFill>
                        <a:effectLst/>
                        <a:latin typeface="Calibri" charset="0"/>
                      </a:endParaRPr>
                    </a:p>
                  </a:txBody>
                  <a:tcPr marL="11604" marR="11604" marT="11604" marB="0" anchor="ctr">
                    <a:solidFill>
                      <a:srgbClr val="C00000"/>
                    </a:solidFill>
                  </a:tcPr>
                </a:tc>
                <a:tc>
                  <a:txBody>
                    <a:bodyPr/>
                    <a:lstStyle/>
                    <a:p>
                      <a:pPr algn="ctr" fontAlgn="ctr"/>
                      <a:r>
                        <a:rPr lang="en-US" sz="1000" u="none" strike="noStrike" dirty="0">
                          <a:effectLst/>
                        </a:rPr>
                        <a:t>4</a:t>
                      </a:r>
                      <a:endParaRPr lang="en-US" sz="1000" b="0" i="0" u="none" strike="noStrike" dirty="0">
                        <a:solidFill>
                          <a:srgbClr val="000000"/>
                        </a:solidFill>
                        <a:effectLst/>
                        <a:latin typeface="Calibri" charset="0"/>
                      </a:endParaRPr>
                    </a:p>
                  </a:txBody>
                  <a:tcPr marL="11604" marR="11604" marT="11604" marB="0" anchor="ctr">
                    <a:solidFill>
                      <a:srgbClr val="92D050"/>
                    </a:solidFill>
                  </a:tcPr>
                </a:tc>
                <a:tc>
                  <a:txBody>
                    <a:bodyPr/>
                    <a:lstStyle/>
                    <a:p>
                      <a:pPr algn="ctr" fontAlgn="ctr"/>
                      <a:r>
                        <a:rPr lang="sk-SK" sz="1000" u="none" strike="noStrike" dirty="0">
                          <a:effectLst/>
                        </a:rPr>
                        <a:t> </a:t>
                      </a:r>
                      <a:endParaRPr lang="sk-SK" sz="1000" b="0" i="0" u="none" strike="noStrike" dirty="0">
                        <a:solidFill>
                          <a:srgbClr val="000000"/>
                        </a:solidFill>
                        <a:effectLst/>
                        <a:latin typeface="Calibri" charset="0"/>
                      </a:endParaRPr>
                    </a:p>
                  </a:txBody>
                  <a:tcPr marL="11604" marR="11604" marT="11604" marB="0" anchor="ctr"/>
                </a:tc>
                <a:tc>
                  <a:txBody>
                    <a:bodyPr/>
                    <a:lstStyle/>
                    <a:p>
                      <a:pPr algn="ctr" fontAlgn="ctr"/>
                      <a:r>
                        <a:rPr lang="sk-SK" sz="1000" u="none" strike="noStrike" dirty="0">
                          <a:effectLst/>
                        </a:rPr>
                        <a:t> </a:t>
                      </a:r>
                      <a:endParaRPr lang="sk-SK" sz="1000" b="0" i="0" u="none" strike="noStrike" dirty="0">
                        <a:solidFill>
                          <a:srgbClr val="000000"/>
                        </a:solidFill>
                        <a:effectLst/>
                        <a:latin typeface="Calibri" charset="0"/>
                      </a:endParaRPr>
                    </a:p>
                  </a:txBody>
                  <a:tcPr marL="11604" marR="11604" marT="11604" marB="0" anchor="ctr"/>
                </a:tc>
                <a:tc>
                  <a:txBody>
                    <a:bodyPr/>
                    <a:lstStyle/>
                    <a:p>
                      <a:pPr algn="ctr" fontAlgn="ctr"/>
                      <a:endParaRPr lang="en-US" sz="1000" b="0" i="0" u="none" strike="noStrike" dirty="0">
                        <a:solidFill>
                          <a:srgbClr val="000000"/>
                        </a:solidFill>
                        <a:effectLst/>
                        <a:latin typeface="Calibri" charset="0"/>
                      </a:endParaRPr>
                    </a:p>
                  </a:txBody>
                  <a:tcPr marL="11604" marR="11604" marT="11604" marB="0" anchor="ctr"/>
                </a:tc>
                <a:tc>
                  <a:txBody>
                    <a:bodyPr/>
                    <a:lstStyle/>
                    <a:p>
                      <a:pPr algn="ctr" fontAlgn="ctr"/>
                      <a:endParaRPr lang="en-US" sz="1000" b="0" i="0" u="none" strike="noStrike" dirty="0">
                        <a:solidFill>
                          <a:srgbClr val="000000"/>
                        </a:solidFill>
                        <a:effectLst/>
                        <a:latin typeface="Calibri" charset="0"/>
                      </a:endParaRPr>
                    </a:p>
                  </a:txBody>
                  <a:tcPr marL="11604" marR="11604" marT="11604" marB="0" anchor="ctr"/>
                </a:tc>
              </a:tr>
              <a:tr h="290089">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r>
                        <a:rPr lang="sk-SK" sz="1000" u="none" strike="noStrike">
                          <a:effectLst/>
                        </a:rPr>
                        <a:t> </a:t>
                      </a:r>
                      <a:endParaRPr lang="sk-SK" sz="1000" b="0" i="0" u="none" strike="noStrike">
                        <a:solidFill>
                          <a:srgbClr val="000000"/>
                        </a:solidFill>
                        <a:effectLst/>
                        <a:latin typeface="Calibri" charset="0"/>
                      </a:endParaRPr>
                    </a:p>
                  </a:txBody>
                  <a:tcPr marL="11604" marR="11604" marT="11604" marB="0" anchor="ctr"/>
                </a:tc>
                <a:tc>
                  <a:txBody>
                    <a:bodyPr/>
                    <a:lstStyle/>
                    <a:p>
                      <a:pPr algn="ctr" fontAlgn="ctr"/>
                      <a:r>
                        <a:rPr lang="en-US" sz="1000" u="none" strike="noStrike" dirty="0">
                          <a:effectLst/>
                        </a:rPr>
                        <a:t>1</a:t>
                      </a:r>
                      <a:endParaRPr lang="en-US" sz="1000" b="0" i="0" u="none" strike="noStrike" dirty="0">
                        <a:solidFill>
                          <a:srgbClr val="000000"/>
                        </a:solidFill>
                        <a:effectLst/>
                        <a:latin typeface="Calibri" charset="0"/>
                      </a:endParaRPr>
                    </a:p>
                  </a:txBody>
                  <a:tcPr marL="11604" marR="11604" marT="11604" marB="0" anchor="ctr">
                    <a:solidFill>
                      <a:srgbClr val="C00000"/>
                    </a:solidFill>
                  </a:tcPr>
                </a:tc>
                <a:tc>
                  <a:txBody>
                    <a:bodyPr/>
                    <a:lstStyle/>
                    <a:p>
                      <a:pPr algn="ctr" fontAlgn="ctr"/>
                      <a:r>
                        <a:rPr lang="en-US" sz="1000" u="none" strike="noStrike" dirty="0">
                          <a:effectLst/>
                        </a:rPr>
                        <a:t>1</a:t>
                      </a:r>
                      <a:endParaRPr lang="en-US" sz="1000" b="0" i="0" u="none" strike="noStrike" dirty="0">
                        <a:solidFill>
                          <a:srgbClr val="000000"/>
                        </a:solidFill>
                        <a:effectLst/>
                        <a:latin typeface="Calibri" charset="0"/>
                      </a:endParaRPr>
                    </a:p>
                  </a:txBody>
                  <a:tcPr marL="11604" marR="11604" marT="11604" marB="0" anchor="ctr">
                    <a:solidFill>
                      <a:srgbClr val="C00000"/>
                    </a:solidFill>
                  </a:tcPr>
                </a:tc>
                <a:tc>
                  <a:txBody>
                    <a:bodyPr/>
                    <a:lstStyle/>
                    <a:p>
                      <a:pPr algn="ctr" fontAlgn="ctr"/>
                      <a:r>
                        <a:rPr lang="en-US" sz="1000" u="none" strike="noStrike" dirty="0">
                          <a:effectLst/>
                        </a:rPr>
                        <a:t>1</a:t>
                      </a:r>
                      <a:endParaRPr lang="en-US" sz="1000" b="0" i="0" u="none" strike="noStrike" dirty="0">
                        <a:solidFill>
                          <a:srgbClr val="000000"/>
                        </a:solidFill>
                        <a:effectLst/>
                        <a:latin typeface="Calibri" charset="0"/>
                      </a:endParaRPr>
                    </a:p>
                  </a:txBody>
                  <a:tcPr marL="11604" marR="11604" marT="11604" marB="0" anchor="ctr">
                    <a:solidFill>
                      <a:srgbClr val="C00000"/>
                    </a:solidFill>
                  </a:tcPr>
                </a:tc>
                <a:tc>
                  <a:txBody>
                    <a:bodyPr/>
                    <a:lstStyle/>
                    <a:p>
                      <a:pPr algn="ctr" fontAlgn="ctr"/>
                      <a:r>
                        <a:rPr lang="en-US" sz="1000" u="none" strike="noStrike" dirty="0">
                          <a:effectLst/>
                        </a:rPr>
                        <a:t>1</a:t>
                      </a:r>
                      <a:endParaRPr lang="en-US" sz="1000" b="0" i="0" u="none" strike="noStrike" dirty="0">
                        <a:solidFill>
                          <a:srgbClr val="000000"/>
                        </a:solidFill>
                        <a:effectLst/>
                        <a:latin typeface="Calibri" charset="0"/>
                      </a:endParaRPr>
                    </a:p>
                  </a:txBody>
                  <a:tcPr marL="11604" marR="11604" marT="11604" marB="0" anchor="ctr">
                    <a:solidFill>
                      <a:srgbClr val="C00000"/>
                    </a:solidFill>
                  </a:tcPr>
                </a:tc>
                <a:tc>
                  <a:txBody>
                    <a:bodyPr/>
                    <a:lstStyle/>
                    <a:p>
                      <a:pPr algn="ctr" fontAlgn="ctr"/>
                      <a:r>
                        <a:rPr lang="en-US" sz="1000" u="none" strike="noStrike" dirty="0">
                          <a:effectLst/>
                        </a:rPr>
                        <a:t>1</a:t>
                      </a:r>
                      <a:endParaRPr lang="en-US" sz="1000" b="0" i="0" u="none" strike="noStrike" dirty="0">
                        <a:solidFill>
                          <a:srgbClr val="000000"/>
                        </a:solidFill>
                        <a:effectLst/>
                        <a:latin typeface="Calibri" charset="0"/>
                      </a:endParaRPr>
                    </a:p>
                  </a:txBody>
                  <a:tcPr marL="11604" marR="11604" marT="11604" marB="0" anchor="ctr">
                    <a:solidFill>
                      <a:srgbClr val="C00000"/>
                    </a:solidFill>
                  </a:tcPr>
                </a:tc>
                <a:tc>
                  <a:txBody>
                    <a:bodyPr/>
                    <a:lstStyle/>
                    <a:p>
                      <a:pPr algn="ctr" fontAlgn="ctr"/>
                      <a:r>
                        <a:rPr lang="en-US" sz="1000" u="none" strike="noStrike" dirty="0">
                          <a:effectLst/>
                        </a:rPr>
                        <a:t>1</a:t>
                      </a:r>
                      <a:endParaRPr lang="en-US" sz="1000" b="0" i="0" u="none" strike="noStrike" dirty="0">
                        <a:solidFill>
                          <a:srgbClr val="000000"/>
                        </a:solidFill>
                        <a:effectLst/>
                        <a:latin typeface="Calibri" charset="0"/>
                      </a:endParaRPr>
                    </a:p>
                  </a:txBody>
                  <a:tcPr marL="11604" marR="11604" marT="11604" marB="0" anchor="ctr">
                    <a:solidFill>
                      <a:srgbClr val="C00000"/>
                    </a:solidFill>
                  </a:tcPr>
                </a:tc>
                <a:tc>
                  <a:txBody>
                    <a:bodyPr/>
                    <a:lstStyle/>
                    <a:p>
                      <a:pPr algn="ctr" fontAlgn="ctr"/>
                      <a:r>
                        <a:rPr lang="en-US" sz="1000" u="none" strike="noStrike" dirty="0">
                          <a:effectLst/>
                        </a:rPr>
                        <a:t>4</a:t>
                      </a:r>
                      <a:endParaRPr lang="en-US" sz="1000" b="0" i="0" u="none" strike="noStrike" dirty="0">
                        <a:solidFill>
                          <a:srgbClr val="000000"/>
                        </a:solidFill>
                        <a:effectLst/>
                        <a:latin typeface="Calibri" charset="0"/>
                      </a:endParaRPr>
                    </a:p>
                  </a:txBody>
                  <a:tcPr marL="11604" marR="11604" marT="11604" marB="0" anchor="ctr">
                    <a:solidFill>
                      <a:srgbClr val="92D050"/>
                    </a:solidFill>
                  </a:tcPr>
                </a:tc>
                <a:tc>
                  <a:txBody>
                    <a:bodyPr/>
                    <a:lstStyle/>
                    <a:p>
                      <a:pPr algn="ctr" fontAlgn="ctr"/>
                      <a:r>
                        <a:rPr lang="en-US" sz="1000" u="none" strike="noStrike" dirty="0">
                          <a:effectLst/>
                        </a:rPr>
                        <a:t>4</a:t>
                      </a:r>
                      <a:endParaRPr lang="en-US" sz="1000" b="0" i="0" u="none" strike="noStrike" dirty="0">
                        <a:solidFill>
                          <a:srgbClr val="000000"/>
                        </a:solidFill>
                        <a:effectLst/>
                        <a:latin typeface="Calibri" charset="0"/>
                      </a:endParaRPr>
                    </a:p>
                  </a:txBody>
                  <a:tcPr marL="11604" marR="11604" marT="11604" marB="0" anchor="ctr">
                    <a:solidFill>
                      <a:srgbClr val="92D050"/>
                    </a:solidFill>
                  </a:tcPr>
                </a:tc>
                <a:tc>
                  <a:txBody>
                    <a:bodyPr/>
                    <a:lstStyle/>
                    <a:p>
                      <a:pPr algn="ctr" fontAlgn="ctr"/>
                      <a:r>
                        <a:rPr lang="sk-SK" sz="1000" u="none" strike="noStrike">
                          <a:effectLst/>
                        </a:rPr>
                        <a:t> </a:t>
                      </a:r>
                      <a:endParaRPr lang="sk-SK"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r>
              <a:tr h="290089">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r>
                        <a:rPr lang="en-US" sz="1000" u="none" strike="noStrike" dirty="0">
                          <a:effectLst/>
                        </a:rPr>
                        <a:t>1</a:t>
                      </a:r>
                      <a:endParaRPr lang="en-US" sz="1000" b="0" i="0" u="none" strike="noStrike" dirty="0">
                        <a:solidFill>
                          <a:srgbClr val="000000"/>
                        </a:solidFill>
                        <a:effectLst/>
                        <a:latin typeface="Calibri" charset="0"/>
                      </a:endParaRPr>
                    </a:p>
                  </a:txBody>
                  <a:tcPr marL="11604" marR="11604" marT="11604" marB="0" anchor="ctr">
                    <a:solidFill>
                      <a:srgbClr val="C00000"/>
                    </a:solidFill>
                  </a:tcPr>
                </a:tc>
                <a:tc>
                  <a:txBody>
                    <a:bodyPr/>
                    <a:lstStyle/>
                    <a:p>
                      <a:pPr algn="ctr" fontAlgn="ctr"/>
                      <a:r>
                        <a:rPr lang="en-US" sz="1000" u="none" strike="noStrike" dirty="0">
                          <a:effectLst/>
                        </a:rPr>
                        <a:t>1</a:t>
                      </a:r>
                      <a:endParaRPr lang="en-US" sz="1000" b="0" i="0" u="none" strike="noStrike" dirty="0">
                        <a:solidFill>
                          <a:srgbClr val="000000"/>
                        </a:solidFill>
                        <a:effectLst/>
                        <a:latin typeface="Calibri" charset="0"/>
                      </a:endParaRPr>
                    </a:p>
                  </a:txBody>
                  <a:tcPr marL="11604" marR="11604" marT="11604" marB="0" anchor="ctr">
                    <a:solidFill>
                      <a:srgbClr val="C00000"/>
                    </a:solidFill>
                  </a:tcPr>
                </a:tc>
                <a:tc>
                  <a:txBody>
                    <a:bodyPr/>
                    <a:lstStyle/>
                    <a:p>
                      <a:pPr algn="ctr" fontAlgn="ctr"/>
                      <a:r>
                        <a:rPr lang="en-US" sz="1000" u="none" strike="noStrike" dirty="0">
                          <a:effectLst/>
                        </a:rPr>
                        <a:t>1</a:t>
                      </a:r>
                      <a:endParaRPr lang="en-US" sz="1000" b="0" i="0" u="none" strike="noStrike" dirty="0">
                        <a:solidFill>
                          <a:srgbClr val="000000"/>
                        </a:solidFill>
                        <a:effectLst/>
                        <a:latin typeface="Calibri" charset="0"/>
                      </a:endParaRPr>
                    </a:p>
                  </a:txBody>
                  <a:tcPr marL="11604" marR="11604" marT="11604" marB="0" anchor="ctr">
                    <a:solidFill>
                      <a:srgbClr val="C00000"/>
                    </a:solidFill>
                  </a:tcPr>
                </a:tc>
                <a:tc>
                  <a:txBody>
                    <a:bodyPr/>
                    <a:lstStyle/>
                    <a:p>
                      <a:pPr algn="ctr" fontAlgn="ctr"/>
                      <a:r>
                        <a:rPr lang="en-US" sz="1000" u="none" strike="noStrike" dirty="0">
                          <a:effectLst/>
                        </a:rPr>
                        <a:t>1</a:t>
                      </a:r>
                      <a:endParaRPr lang="en-US" sz="1000" b="0" i="0" u="none" strike="noStrike" dirty="0">
                        <a:solidFill>
                          <a:srgbClr val="000000"/>
                        </a:solidFill>
                        <a:effectLst/>
                        <a:latin typeface="Calibri" charset="0"/>
                      </a:endParaRPr>
                    </a:p>
                  </a:txBody>
                  <a:tcPr marL="11604" marR="11604" marT="11604" marB="0" anchor="ctr">
                    <a:solidFill>
                      <a:srgbClr val="C00000"/>
                    </a:solidFill>
                  </a:tcPr>
                </a:tc>
                <a:tc>
                  <a:txBody>
                    <a:bodyPr/>
                    <a:lstStyle/>
                    <a:p>
                      <a:pPr algn="ctr" fontAlgn="ctr"/>
                      <a:r>
                        <a:rPr lang="en-US" sz="1000" u="none" strike="noStrike" dirty="0">
                          <a:effectLst/>
                        </a:rPr>
                        <a:t>6</a:t>
                      </a:r>
                      <a:endParaRPr lang="en-US" sz="1000" b="0" i="0" u="none" strike="noStrike" dirty="0">
                        <a:solidFill>
                          <a:srgbClr val="000000"/>
                        </a:solidFill>
                        <a:effectLst/>
                        <a:latin typeface="Calibri" charset="0"/>
                      </a:endParaRPr>
                    </a:p>
                  </a:txBody>
                  <a:tcPr marL="11604" marR="11604" marT="11604" marB="0" anchor="ctr">
                    <a:solidFill>
                      <a:srgbClr val="0070C0"/>
                    </a:solidFill>
                  </a:tcPr>
                </a:tc>
                <a:tc>
                  <a:txBody>
                    <a:bodyPr/>
                    <a:lstStyle/>
                    <a:p>
                      <a:pPr algn="ctr" fontAlgn="ctr"/>
                      <a:r>
                        <a:rPr lang="en-US" sz="1000" u="none" strike="noStrike" dirty="0">
                          <a:effectLst/>
                        </a:rPr>
                        <a:t>6</a:t>
                      </a:r>
                      <a:endParaRPr lang="en-US" sz="1000" b="0" i="0" u="none" strike="noStrike" dirty="0">
                        <a:solidFill>
                          <a:srgbClr val="000000"/>
                        </a:solidFill>
                        <a:effectLst/>
                        <a:latin typeface="Calibri" charset="0"/>
                      </a:endParaRPr>
                    </a:p>
                  </a:txBody>
                  <a:tcPr marL="11604" marR="11604" marT="11604" marB="0" anchor="ctr">
                    <a:solidFill>
                      <a:srgbClr val="0070C0"/>
                    </a:solidFill>
                  </a:tcPr>
                </a:tc>
                <a:tc>
                  <a:txBody>
                    <a:bodyPr/>
                    <a:lstStyle/>
                    <a:p>
                      <a:pPr algn="ctr" fontAlgn="ctr"/>
                      <a:r>
                        <a:rPr lang="en-US" sz="1000" u="none" strike="noStrike" dirty="0">
                          <a:effectLst/>
                        </a:rPr>
                        <a:t>6</a:t>
                      </a:r>
                      <a:endParaRPr lang="en-US" sz="1000" b="0" i="0" u="none" strike="noStrike" dirty="0">
                        <a:solidFill>
                          <a:srgbClr val="000000"/>
                        </a:solidFill>
                        <a:effectLst/>
                        <a:latin typeface="Calibri" charset="0"/>
                      </a:endParaRPr>
                    </a:p>
                  </a:txBody>
                  <a:tcPr marL="11604" marR="11604" marT="11604" marB="0" anchor="ctr">
                    <a:solidFill>
                      <a:srgbClr val="0070C0"/>
                    </a:solidFill>
                  </a:tcPr>
                </a:tc>
                <a:tc>
                  <a:txBody>
                    <a:bodyPr/>
                    <a:lstStyle/>
                    <a:p>
                      <a:pPr algn="ctr" fontAlgn="ctr"/>
                      <a:r>
                        <a:rPr lang="en-US" sz="1000" u="none" strike="noStrike" dirty="0">
                          <a:effectLst/>
                        </a:rPr>
                        <a:t>1</a:t>
                      </a:r>
                      <a:endParaRPr lang="en-US" sz="1000" b="0" i="0" u="none" strike="noStrike" dirty="0">
                        <a:solidFill>
                          <a:srgbClr val="000000"/>
                        </a:solidFill>
                        <a:effectLst/>
                        <a:latin typeface="Calibri" charset="0"/>
                      </a:endParaRPr>
                    </a:p>
                  </a:txBody>
                  <a:tcPr marL="11604" marR="11604" marT="11604" marB="0" anchor="ctr">
                    <a:solidFill>
                      <a:srgbClr val="C00000"/>
                    </a:solidFill>
                  </a:tcPr>
                </a:tc>
                <a:tc>
                  <a:txBody>
                    <a:bodyPr/>
                    <a:lstStyle/>
                    <a:p>
                      <a:pPr algn="ctr" fontAlgn="ctr"/>
                      <a:r>
                        <a:rPr lang="en-US" sz="1000" u="none" strike="noStrike" dirty="0">
                          <a:effectLst/>
                        </a:rPr>
                        <a:t>4</a:t>
                      </a:r>
                      <a:endParaRPr lang="en-US" sz="1000" b="0" i="0" u="none" strike="noStrike" dirty="0">
                        <a:solidFill>
                          <a:srgbClr val="000000"/>
                        </a:solidFill>
                        <a:effectLst/>
                        <a:latin typeface="Calibri" charset="0"/>
                      </a:endParaRPr>
                    </a:p>
                  </a:txBody>
                  <a:tcPr marL="11604" marR="11604" marT="11604" marB="0" anchor="ctr">
                    <a:solidFill>
                      <a:srgbClr val="92D050"/>
                    </a:solidFill>
                  </a:tcPr>
                </a:tc>
                <a:tc>
                  <a:txBody>
                    <a:bodyPr/>
                    <a:lstStyle/>
                    <a:p>
                      <a:pPr algn="ctr" fontAlgn="ctr"/>
                      <a:r>
                        <a:rPr lang="en-US" sz="1000" u="none" strike="noStrike" dirty="0">
                          <a:effectLst/>
                        </a:rPr>
                        <a:t>5</a:t>
                      </a:r>
                      <a:endParaRPr lang="en-US" sz="1000" b="0" i="0" u="none" strike="noStrike" dirty="0">
                        <a:solidFill>
                          <a:srgbClr val="000000"/>
                        </a:solidFill>
                        <a:effectLst/>
                        <a:latin typeface="Calibri" charset="0"/>
                      </a:endParaRPr>
                    </a:p>
                  </a:txBody>
                  <a:tcPr marL="11604" marR="11604" marT="11604" marB="0" anchor="ctr">
                    <a:solidFill>
                      <a:srgbClr val="00B0F0"/>
                    </a:solidFill>
                  </a:tcP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r>
              <a:tr h="290089">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r>
                        <a:rPr lang="en-US" sz="1000" u="none" strike="noStrike" dirty="0">
                          <a:effectLst/>
                        </a:rPr>
                        <a:t>1</a:t>
                      </a:r>
                      <a:endParaRPr lang="en-US" sz="1000" b="0" i="0" u="none" strike="noStrike" dirty="0">
                        <a:solidFill>
                          <a:srgbClr val="000000"/>
                        </a:solidFill>
                        <a:effectLst/>
                        <a:latin typeface="Calibri" charset="0"/>
                      </a:endParaRPr>
                    </a:p>
                  </a:txBody>
                  <a:tcPr marL="11604" marR="11604" marT="11604" marB="0" anchor="ctr">
                    <a:solidFill>
                      <a:srgbClr val="C00000"/>
                    </a:solidFill>
                  </a:tcPr>
                </a:tc>
                <a:tc>
                  <a:txBody>
                    <a:bodyPr/>
                    <a:lstStyle/>
                    <a:p>
                      <a:pPr algn="ctr" fontAlgn="ctr"/>
                      <a:r>
                        <a:rPr lang="en-US" sz="1000" u="none" strike="noStrike" dirty="0">
                          <a:effectLst/>
                        </a:rPr>
                        <a:t>1</a:t>
                      </a:r>
                      <a:endParaRPr lang="en-US" sz="1000" b="0" i="0" u="none" strike="noStrike" dirty="0">
                        <a:solidFill>
                          <a:srgbClr val="000000"/>
                        </a:solidFill>
                        <a:effectLst/>
                        <a:latin typeface="Calibri" charset="0"/>
                      </a:endParaRPr>
                    </a:p>
                  </a:txBody>
                  <a:tcPr marL="11604" marR="11604" marT="11604" marB="0" anchor="ctr">
                    <a:solidFill>
                      <a:srgbClr val="C00000"/>
                    </a:solidFill>
                  </a:tcPr>
                </a:tc>
                <a:tc>
                  <a:txBody>
                    <a:bodyPr/>
                    <a:lstStyle/>
                    <a:p>
                      <a:pPr algn="ctr" fontAlgn="ctr"/>
                      <a:r>
                        <a:rPr lang="en-US" sz="1000" u="none" strike="noStrike" dirty="0">
                          <a:effectLst/>
                        </a:rPr>
                        <a:t>1</a:t>
                      </a:r>
                      <a:endParaRPr lang="en-US" sz="1000" b="0" i="0" u="none" strike="noStrike" dirty="0">
                        <a:solidFill>
                          <a:srgbClr val="000000"/>
                        </a:solidFill>
                        <a:effectLst/>
                        <a:latin typeface="Calibri" charset="0"/>
                      </a:endParaRPr>
                    </a:p>
                  </a:txBody>
                  <a:tcPr marL="11604" marR="11604" marT="11604" marB="0" anchor="ctr">
                    <a:solidFill>
                      <a:srgbClr val="C00000"/>
                    </a:solidFill>
                  </a:tcPr>
                </a:tc>
                <a:tc>
                  <a:txBody>
                    <a:bodyPr/>
                    <a:lstStyle/>
                    <a:p>
                      <a:pPr algn="ctr" fontAlgn="ctr"/>
                      <a:r>
                        <a:rPr lang="en-US" sz="1000" u="none" strike="noStrike" dirty="0">
                          <a:effectLst/>
                        </a:rPr>
                        <a:t>6</a:t>
                      </a:r>
                      <a:endParaRPr lang="en-US" sz="1000" b="0" i="0" u="none" strike="noStrike" dirty="0">
                        <a:solidFill>
                          <a:srgbClr val="000000"/>
                        </a:solidFill>
                        <a:effectLst/>
                        <a:latin typeface="Calibri" charset="0"/>
                      </a:endParaRPr>
                    </a:p>
                  </a:txBody>
                  <a:tcPr marL="11604" marR="11604" marT="11604" marB="0" anchor="ctr">
                    <a:solidFill>
                      <a:srgbClr val="0070C0"/>
                    </a:solidFill>
                  </a:tcPr>
                </a:tc>
                <a:tc>
                  <a:txBody>
                    <a:bodyPr/>
                    <a:lstStyle/>
                    <a:p>
                      <a:pPr algn="ctr" fontAlgn="ctr"/>
                      <a:r>
                        <a:rPr lang="en-US" sz="1000" u="none" strike="noStrike" dirty="0" smtClean="0">
                          <a:effectLst/>
                        </a:rPr>
                        <a:t>6</a:t>
                      </a:r>
                      <a:endParaRPr lang="en-US" sz="1000" b="0" i="0" u="none" strike="noStrike" dirty="0">
                        <a:solidFill>
                          <a:srgbClr val="000000"/>
                        </a:solidFill>
                        <a:effectLst/>
                        <a:latin typeface="Calibri" charset="0"/>
                      </a:endParaRPr>
                    </a:p>
                  </a:txBody>
                  <a:tcPr marL="11604" marR="11604" marT="11604" marB="0" anchor="ctr">
                    <a:noFill/>
                  </a:tcPr>
                </a:tc>
                <a:tc>
                  <a:txBody>
                    <a:bodyPr/>
                    <a:lstStyle/>
                    <a:p>
                      <a:pPr algn="ctr" fontAlgn="ctr"/>
                      <a:r>
                        <a:rPr lang="en-US" sz="1000" u="none" strike="noStrike" dirty="0" smtClean="0">
                          <a:effectLst/>
                        </a:rPr>
                        <a:t>6</a:t>
                      </a:r>
                      <a:endParaRPr lang="en-US" sz="1000" b="0" i="0" u="none" strike="noStrike" dirty="0">
                        <a:solidFill>
                          <a:srgbClr val="000000"/>
                        </a:solidFill>
                        <a:effectLst/>
                        <a:latin typeface="Calibri" charset="0"/>
                      </a:endParaRPr>
                    </a:p>
                  </a:txBody>
                  <a:tcPr marL="11604" marR="11604" marT="11604" marB="0" anchor="ctr">
                    <a:noFill/>
                  </a:tcPr>
                </a:tc>
                <a:tc>
                  <a:txBody>
                    <a:bodyPr/>
                    <a:lstStyle/>
                    <a:p>
                      <a:pPr algn="ctr" fontAlgn="ctr"/>
                      <a:r>
                        <a:rPr lang="en-US" sz="1000" u="none" strike="noStrike" dirty="0">
                          <a:effectLst/>
                        </a:rPr>
                        <a:t>6</a:t>
                      </a:r>
                      <a:endParaRPr lang="en-US" sz="1000" b="0" i="0" u="none" strike="noStrike" dirty="0">
                        <a:solidFill>
                          <a:srgbClr val="000000"/>
                        </a:solidFill>
                        <a:effectLst/>
                        <a:latin typeface="Calibri" charset="0"/>
                      </a:endParaRPr>
                    </a:p>
                  </a:txBody>
                  <a:tcPr marL="11604" marR="11604" marT="11604" marB="0" anchor="ctr">
                    <a:solidFill>
                      <a:srgbClr val="0070C0"/>
                    </a:solidFill>
                  </a:tcPr>
                </a:tc>
                <a:tc>
                  <a:txBody>
                    <a:bodyPr/>
                    <a:lstStyle/>
                    <a:p>
                      <a:pPr algn="ctr" fontAlgn="ctr"/>
                      <a:r>
                        <a:rPr lang="en-US" sz="1000" u="none" strike="noStrike" dirty="0">
                          <a:effectLst/>
                        </a:rPr>
                        <a:t>6</a:t>
                      </a:r>
                      <a:endParaRPr lang="en-US" sz="1000" b="0" i="0" u="none" strike="noStrike" dirty="0">
                        <a:solidFill>
                          <a:srgbClr val="000000"/>
                        </a:solidFill>
                        <a:effectLst/>
                        <a:latin typeface="Calibri" charset="0"/>
                      </a:endParaRPr>
                    </a:p>
                  </a:txBody>
                  <a:tcPr marL="11604" marR="11604" marT="11604" marB="0" anchor="ctr">
                    <a:solidFill>
                      <a:srgbClr val="0070C0"/>
                    </a:solidFill>
                  </a:tcPr>
                </a:tc>
                <a:tc>
                  <a:txBody>
                    <a:bodyPr/>
                    <a:lstStyle/>
                    <a:p>
                      <a:pPr algn="ctr" fontAlgn="ctr"/>
                      <a:r>
                        <a:rPr lang="en-US" sz="1000" u="none" strike="noStrike" dirty="0">
                          <a:effectLst/>
                        </a:rPr>
                        <a:t>5</a:t>
                      </a:r>
                      <a:endParaRPr lang="en-US" sz="1000" b="0" i="0" u="none" strike="noStrike" dirty="0">
                        <a:solidFill>
                          <a:srgbClr val="000000"/>
                        </a:solidFill>
                        <a:effectLst/>
                        <a:latin typeface="Calibri" charset="0"/>
                      </a:endParaRPr>
                    </a:p>
                  </a:txBody>
                  <a:tcPr marL="11604" marR="11604" marT="11604" marB="0" anchor="ctr">
                    <a:solidFill>
                      <a:srgbClr val="00B0F0"/>
                    </a:solidFill>
                  </a:tcPr>
                </a:tc>
                <a:tc>
                  <a:txBody>
                    <a:bodyPr/>
                    <a:lstStyle/>
                    <a:p>
                      <a:pPr algn="ctr" fontAlgn="ctr"/>
                      <a:r>
                        <a:rPr lang="en-US" sz="1000" u="none" strike="noStrike" dirty="0">
                          <a:effectLst/>
                        </a:rPr>
                        <a:t>5</a:t>
                      </a:r>
                      <a:endParaRPr lang="en-US" sz="1000" b="0" i="0" u="none" strike="noStrike" dirty="0">
                        <a:solidFill>
                          <a:srgbClr val="000000"/>
                        </a:solidFill>
                        <a:effectLst/>
                        <a:latin typeface="Calibri" charset="0"/>
                      </a:endParaRPr>
                    </a:p>
                  </a:txBody>
                  <a:tcPr marL="11604" marR="11604" marT="11604" marB="0" anchor="ctr">
                    <a:solidFill>
                      <a:srgbClr val="00B0F0"/>
                    </a:solidFill>
                  </a:tcP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r>
              <a:tr h="290089">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r>
                        <a:rPr lang="is-IS" sz="1000" u="none" strike="noStrike" dirty="0">
                          <a:effectLst/>
                        </a:rPr>
                        <a:t>2</a:t>
                      </a:r>
                      <a:endParaRPr lang="is-IS" sz="1000" b="0" i="0" u="none" strike="noStrike" dirty="0">
                        <a:solidFill>
                          <a:srgbClr val="000000"/>
                        </a:solidFill>
                        <a:effectLst/>
                        <a:latin typeface="Calibri" charset="0"/>
                      </a:endParaRPr>
                    </a:p>
                  </a:txBody>
                  <a:tcPr marL="11604" marR="11604" marT="11604" marB="0" anchor="ctr">
                    <a:solidFill>
                      <a:srgbClr val="FF0000"/>
                    </a:solidFill>
                  </a:tcPr>
                </a:tc>
                <a:tc>
                  <a:txBody>
                    <a:bodyPr/>
                    <a:lstStyle/>
                    <a:p>
                      <a:pPr algn="ctr" fontAlgn="ctr"/>
                      <a:r>
                        <a:rPr lang="is-IS" sz="1000" u="none" strike="noStrike" dirty="0">
                          <a:effectLst/>
                        </a:rPr>
                        <a:t>2</a:t>
                      </a:r>
                      <a:endParaRPr lang="is-IS" sz="1000" b="0" i="0" u="none" strike="noStrike" dirty="0">
                        <a:solidFill>
                          <a:srgbClr val="000000"/>
                        </a:solidFill>
                        <a:effectLst/>
                        <a:latin typeface="Calibri" charset="0"/>
                      </a:endParaRPr>
                    </a:p>
                  </a:txBody>
                  <a:tcPr marL="11604" marR="11604" marT="11604" marB="0" anchor="ctr">
                    <a:solidFill>
                      <a:srgbClr val="FF0000"/>
                    </a:solidFill>
                  </a:tcPr>
                </a:tc>
                <a:tc>
                  <a:txBody>
                    <a:bodyPr/>
                    <a:lstStyle/>
                    <a:p>
                      <a:pPr algn="ctr" fontAlgn="ctr"/>
                      <a:r>
                        <a:rPr lang="is-IS" sz="1000" u="none" strike="noStrike" dirty="0">
                          <a:effectLst/>
                        </a:rPr>
                        <a:t>2</a:t>
                      </a:r>
                      <a:endParaRPr lang="is-IS" sz="1000" b="0" i="0" u="none" strike="noStrike" dirty="0">
                        <a:solidFill>
                          <a:srgbClr val="000000"/>
                        </a:solidFill>
                        <a:effectLst/>
                        <a:latin typeface="Calibri" charset="0"/>
                      </a:endParaRPr>
                    </a:p>
                  </a:txBody>
                  <a:tcPr marL="11604" marR="11604" marT="11604" marB="0" anchor="ctr">
                    <a:solidFill>
                      <a:srgbClr val="FF0000"/>
                    </a:solidFill>
                  </a:tcPr>
                </a:tc>
                <a:tc>
                  <a:txBody>
                    <a:bodyPr/>
                    <a:lstStyle/>
                    <a:p>
                      <a:pPr algn="ctr" fontAlgn="ctr"/>
                      <a:r>
                        <a:rPr lang="en-US" sz="1000" u="none" strike="noStrike" dirty="0">
                          <a:effectLst/>
                        </a:rPr>
                        <a:t>7</a:t>
                      </a:r>
                      <a:endParaRPr lang="en-US" sz="1000" b="0" i="0" u="none" strike="noStrike" dirty="0">
                        <a:solidFill>
                          <a:srgbClr val="000000"/>
                        </a:solidFill>
                        <a:effectLst/>
                        <a:latin typeface="Calibri" charset="0"/>
                      </a:endParaRPr>
                    </a:p>
                  </a:txBody>
                  <a:tcPr marL="11604" marR="11604" marT="11604" marB="0" anchor="ctr">
                    <a:solidFill>
                      <a:srgbClr val="7030A0"/>
                    </a:solidFill>
                  </a:tcPr>
                </a:tc>
                <a:tc>
                  <a:txBody>
                    <a:bodyPr/>
                    <a:lstStyle/>
                    <a:p>
                      <a:pPr algn="ctr" fontAlgn="ctr"/>
                      <a:r>
                        <a:rPr lang="en-US" sz="1000" u="none" strike="noStrike" dirty="0">
                          <a:effectLst/>
                        </a:rPr>
                        <a:t>7</a:t>
                      </a:r>
                      <a:endParaRPr lang="en-US" sz="1000" b="0" i="0" u="none" strike="noStrike" dirty="0">
                        <a:solidFill>
                          <a:srgbClr val="000000"/>
                        </a:solidFill>
                        <a:effectLst/>
                        <a:latin typeface="Calibri" charset="0"/>
                      </a:endParaRPr>
                    </a:p>
                  </a:txBody>
                  <a:tcPr marL="11604" marR="11604" marT="11604" marB="0" anchor="ctr">
                    <a:noFill/>
                  </a:tcPr>
                </a:tc>
                <a:tc>
                  <a:txBody>
                    <a:bodyPr/>
                    <a:lstStyle/>
                    <a:p>
                      <a:pPr algn="ctr" fontAlgn="ctr"/>
                      <a:r>
                        <a:rPr lang="en-US" sz="1000" u="none" strike="noStrike" dirty="0">
                          <a:effectLst/>
                        </a:rPr>
                        <a:t>7</a:t>
                      </a:r>
                      <a:endParaRPr lang="en-US" sz="1000" b="0" i="0" u="none" strike="noStrike" dirty="0">
                        <a:solidFill>
                          <a:srgbClr val="000000"/>
                        </a:solidFill>
                        <a:effectLst/>
                        <a:latin typeface="Calibri" charset="0"/>
                      </a:endParaRPr>
                    </a:p>
                  </a:txBody>
                  <a:tcPr marL="11604" marR="11604" marT="11604" marB="0" anchor="ctr">
                    <a:noFill/>
                  </a:tcPr>
                </a:tc>
                <a:tc>
                  <a:txBody>
                    <a:bodyPr/>
                    <a:lstStyle/>
                    <a:p>
                      <a:pPr algn="ctr" fontAlgn="ctr"/>
                      <a:r>
                        <a:rPr lang="en-US" sz="1000" u="none" strike="noStrike" dirty="0">
                          <a:effectLst/>
                        </a:rPr>
                        <a:t>7</a:t>
                      </a:r>
                      <a:endParaRPr lang="en-US" sz="1000" b="0" i="0" u="none" strike="noStrike" dirty="0">
                        <a:solidFill>
                          <a:srgbClr val="000000"/>
                        </a:solidFill>
                        <a:effectLst/>
                        <a:latin typeface="Calibri" charset="0"/>
                      </a:endParaRPr>
                    </a:p>
                  </a:txBody>
                  <a:tcPr marL="11604" marR="11604" marT="11604" marB="0" anchor="ctr">
                    <a:solidFill>
                      <a:srgbClr val="7030A0"/>
                    </a:solidFill>
                  </a:tcPr>
                </a:tc>
                <a:tc>
                  <a:txBody>
                    <a:bodyPr/>
                    <a:lstStyle/>
                    <a:p>
                      <a:pPr algn="ctr" fontAlgn="ctr"/>
                      <a:r>
                        <a:rPr lang="sk-SK" sz="1000" u="none" strike="noStrike">
                          <a:effectLst/>
                        </a:rPr>
                        <a:t> </a:t>
                      </a:r>
                      <a:endParaRPr lang="sk-SK" sz="1000" b="0" i="0" u="none" strike="noStrike">
                        <a:solidFill>
                          <a:srgbClr val="FF0000"/>
                        </a:solidFill>
                        <a:effectLst/>
                        <a:latin typeface="Calibri" charset="0"/>
                      </a:endParaRPr>
                    </a:p>
                  </a:txBody>
                  <a:tcPr marL="11604" marR="11604" marT="11604" marB="0" anchor="ctr"/>
                </a:tc>
                <a:tc>
                  <a:txBody>
                    <a:bodyPr/>
                    <a:lstStyle/>
                    <a:p>
                      <a:pPr algn="ctr" fontAlgn="ctr"/>
                      <a:r>
                        <a:rPr lang="en-US" sz="1000" u="none" strike="noStrike" dirty="0">
                          <a:effectLst/>
                        </a:rPr>
                        <a:t>5</a:t>
                      </a:r>
                      <a:endParaRPr lang="en-US" sz="1000" b="0" i="0" u="none" strike="noStrike" dirty="0">
                        <a:solidFill>
                          <a:srgbClr val="000000"/>
                        </a:solidFill>
                        <a:effectLst/>
                        <a:latin typeface="Calibri" charset="0"/>
                      </a:endParaRPr>
                    </a:p>
                  </a:txBody>
                  <a:tcPr marL="11604" marR="11604" marT="11604" marB="0" anchor="ctr">
                    <a:solidFill>
                      <a:srgbClr val="00B0F0"/>
                    </a:solidFill>
                  </a:tcPr>
                </a:tc>
                <a:tc>
                  <a:txBody>
                    <a:bodyPr/>
                    <a:lstStyle/>
                    <a:p>
                      <a:pPr algn="ctr" fontAlgn="ctr"/>
                      <a:r>
                        <a:rPr lang="en-US" sz="1000" u="none" strike="noStrike" dirty="0">
                          <a:effectLst/>
                        </a:rPr>
                        <a:t>5</a:t>
                      </a:r>
                      <a:endParaRPr lang="en-US" sz="1000" b="0" i="0" u="none" strike="noStrike" dirty="0">
                        <a:solidFill>
                          <a:srgbClr val="000000"/>
                        </a:solidFill>
                        <a:effectLst/>
                        <a:latin typeface="Calibri" charset="0"/>
                      </a:endParaRPr>
                    </a:p>
                  </a:txBody>
                  <a:tcPr marL="11604" marR="11604" marT="11604" marB="0" anchor="ctr">
                    <a:solidFill>
                      <a:srgbClr val="00B0F0"/>
                    </a:solidFill>
                  </a:tcP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r>
              <a:tr h="290089">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r>
                        <a:rPr lang="is-IS" sz="1000" u="none" strike="noStrike" dirty="0">
                          <a:effectLst/>
                        </a:rPr>
                        <a:t>2</a:t>
                      </a:r>
                      <a:endParaRPr lang="is-IS" sz="1000" b="0" i="0" u="none" strike="noStrike" dirty="0">
                        <a:solidFill>
                          <a:srgbClr val="000000"/>
                        </a:solidFill>
                        <a:effectLst/>
                        <a:latin typeface="Calibri" charset="0"/>
                      </a:endParaRPr>
                    </a:p>
                  </a:txBody>
                  <a:tcPr marL="11604" marR="11604" marT="11604" marB="0" anchor="ctr">
                    <a:solidFill>
                      <a:srgbClr val="FF0000"/>
                    </a:solidFill>
                  </a:tcPr>
                </a:tc>
                <a:tc>
                  <a:txBody>
                    <a:bodyPr/>
                    <a:lstStyle/>
                    <a:p>
                      <a:pPr algn="ctr" fontAlgn="ctr"/>
                      <a:r>
                        <a:rPr lang="is-IS" sz="1000" u="none" strike="noStrike" dirty="0">
                          <a:effectLst/>
                        </a:rPr>
                        <a:t>2</a:t>
                      </a:r>
                      <a:endParaRPr lang="is-IS" sz="1000" b="0" i="0" u="none" strike="noStrike" dirty="0">
                        <a:solidFill>
                          <a:srgbClr val="000000"/>
                        </a:solidFill>
                        <a:effectLst/>
                        <a:latin typeface="Calibri" charset="0"/>
                      </a:endParaRPr>
                    </a:p>
                  </a:txBody>
                  <a:tcPr marL="11604" marR="11604" marT="11604" marB="0" anchor="ctr">
                    <a:solidFill>
                      <a:srgbClr val="FF0000"/>
                    </a:solidFill>
                  </a:tcPr>
                </a:tc>
                <a:tc>
                  <a:txBody>
                    <a:bodyPr/>
                    <a:lstStyle/>
                    <a:p>
                      <a:pPr algn="ctr" fontAlgn="ctr"/>
                      <a:r>
                        <a:rPr lang="is-IS" sz="1000" u="none" strike="noStrike" dirty="0">
                          <a:effectLst/>
                        </a:rPr>
                        <a:t>2</a:t>
                      </a:r>
                      <a:endParaRPr lang="is-IS" sz="1000" b="0" i="0" u="none" strike="noStrike" dirty="0">
                        <a:solidFill>
                          <a:srgbClr val="000000"/>
                        </a:solidFill>
                        <a:effectLst/>
                        <a:latin typeface="Calibri" charset="0"/>
                      </a:endParaRPr>
                    </a:p>
                  </a:txBody>
                  <a:tcPr marL="11604" marR="11604" marT="11604" marB="0" anchor="ctr">
                    <a:solidFill>
                      <a:srgbClr val="FF0000"/>
                    </a:solidFill>
                  </a:tcPr>
                </a:tc>
                <a:tc>
                  <a:txBody>
                    <a:bodyPr/>
                    <a:lstStyle/>
                    <a:p>
                      <a:pPr algn="ctr" fontAlgn="ctr"/>
                      <a:r>
                        <a:rPr lang="is-IS" sz="1000" u="none" strike="noStrike" dirty="0">
                          <a:effectLst/>
                        </a:rPr>
                        <a:t>2</a:t>
                      </a:r>
                      <a:endParaRPr lang="is-IS" sz="1000" b="0" i="0" u="none" strike="noStrike" dirty="0">
                        <a:solidFill>
                          <a:srgbClr val="000000"/>
                        </a:solidFill>
                        <a:effectLst/>
                        <a:latin typeface="Calibri" charset="0"/>
                      </a:endParaRPr>
                    </a:p>
                  </a:txBody>
                  <a:tcPr marL="11604" marR="11604" marT="11604" marB="0" anchor="ctr">
                    <a:solidFill>
                      <a:srgbClr val="FF0000"/>
                    </a:solidFill>
                  </a:tcPr>
                </a:tc>
                <a:tc>
                  <a:txBody>
                    <a:bodyPr/>
                    <a:lstStyle/>
                    <a:p>
                      <a:pPr algn="ctr" fontAlgn="ctr"/>
                      <a:r>
                        <a:rPr lang="en-US" sz="1000" u="none" strike="noStrike" dirty="0">
                          <a:effectLst/>
                        </a:rPr>
                        <a:t>7</a:t>
                      </a:r>
                      <a:endParaRPr lang="en-US" sz="1000" b="0" i="0" u="none" strike="noStrike" dirty="0">
                        <a:solidFill>
                          <a:srgbClr val="000000"/>
                        </a:solidFill>
                        <a:effectLst/>
                        <a:latin typeface="Calibri" charset="0"/>
                      </a:endParaRPr>
                    </a:p>
                  </a:txBody>
                  <a:tcPr marL="11604" marR="11604" marT="11604" marB="0" anchor="ctr">
                    <a:solidFill>
                      <a:srgbClr val="7030A0"/>
                    </a:solidFill>
                  </a:tcPr>
                </a:tc>
                <a:tc>
                  <a:txBody>
                    <a:bodyPr/>
                    <a:lstStyle/>
                    <a:p>
                      <a:pPr algn="ctr" fontAlgn="ctr"/>
                      <a:r>
                        <a:rPr lang="en-US" sz="1000" u="none" strike="noStrike" dirty="0">
                          <a:effectLst/>
                        </a:rPr>
                        <a:t>7</a:t>
                      </a:r>
                      <a:endParaRPr lang="en-US" sz="1000" b="0" i="0" u="none" strike="noStrike" dirty="0">
                        <a:solidFill>
                          <a:srgbClr val="000000"/>
                        </a:solidFill>
                        <a:effectLst/>
                        <a:latin typeface="Calibri" charset="0"/>
                      </a:endParaRPr>
                    </a:p>
                  </a:txBody>
                  <a:tcPr marL="11604" marR="11604" marT="11604" marB="0" anchor="ctr">
                    <a:solidFill>
                      <a:srgbClr val="7030A0"/>
                    </a:solidFill>
                  </a:tcPr>
                </a:tc>
                <a:tc>
                  <a:txBody>
                    <a:bodyPr/>
                    <a:lstStyle/>
                    <a:p>
                      <a:pPr algn="ctr" fontAlgn="ctr"/>
                      <a:r>
                        <a:rPr lang="en-US" sz="1000" u="none" strike="noStrike" dirty="0">
                          <a:effectLst/>
                        </a:rPr>
                        <a:t>7</a:t>
                      </a:r>
                      <a:endParaRPr lang="en-US" sz="1000" b="0" i="0" u="none" strike="noStrike" dirty="0">
                        <a:solidFill>
                          <a:srgbClr val="000000"/>
                        </a:solidFill>
                        <a:effectLst/>
                        <a:latin typeface="Calibri" charset="0"/>
                      </a:endParaRPr>
                    </a:p>
                  </a:txBody>
                  <a:tcPr marL="11604" marR="11604" marT="11604" marB="0" anchor="ctr">
                    <a:solidFill>
                      <a:srgbClr val="7030A0"/>
                    </a:solidFill>
                  </a:tcPr>
                </a:tc>
                <a:tc>
                  <a:txBody>
                    <a:bodyPr/>
                    <a:lstStyle/>
                    <a:p>
                      <a:pPr algn="ctr" fontAlgn="ctr"/>
                      <a:r>
                        <a:rPr lang="en-US" sz="1000" u="none" strike="noStrike" dirty="0">
                          <a:effectLst/>
                        </a:rPr>
                        <a:t>3</a:t>
                      </a:r>
                      <a:endParaRPr lang="en-US" sz="1000" b="0" i="0" u="none" strike="noStrike" dirty="0">
                        <a:solidFill>
                          <a:srgbClr val="000000"/>
                        </a:solidFill>
                        <a:effectLst/>
                        <a:latin typeface="Calibri" charset="0"/>
                      </a:endParaRPr>
                    </a:p>
                  </a:txBody>
                  <a:tcPr marL="11604" marR="11604" marT="11604" marB="0" anchor="ctr">
                    <a:solidFill>
                      <a:srgbClr val="FFC000"/>
                    </a:solidFill>
                  </a:tcPr>
                </a:tc>
                <a:tc>
                  <a:txBody>
                    <a:bodyPr/>
                    <a:lstStyle/>
                    <a:p>
                      <a:pPr algn="ctr" fontAlgn="ctr"/>
                      <a:r>
                        <a:rPr lang="en-US" sz="1000" u="none" strike="noStrike" dirty="0">
                          <a:effectLst/>
                        </a:rPr>
                        <a:t>5</a:t>
                      </a:r>
                      <a:endParaRPr lang="en-US" sz="1000" b="0" i="0" u="none" strike="noStrike" dirty="0">
                        <a:solidFill>
                          <a:srgbClr val="000000"/>
                        </a:solidFill>
                        <a:effectLst/>
                        <a:latin typeface="Calibri" charset="0"/>
                      </a:endParaRPr>
                    </a:p>
                  </a:txBody>
                  <a:tcPr marL="11604" marR="11604" marT="11604" marB="0" anchor="ctr">
                    <a:solidFill>
                      <a:srgbClr val="00B0F0"/>
                    </a:solidFill>
                  </a:tcPr>
                </a:tc>
                <a:tc>
                  <a:txBody>
                    <a:bodyPr/>
                    <a:lstStyle/>
                    <a:p>
                      <a:pPr algn="ctr" fontAlgn="ctr"/>
                      <a:r>
                        <a:rPr lang="en-US" sz="1000" u="none" strike="noStrike" dirty="0">
                          <a:effectLst/>
                        </a:rPr>
                        <a:t>5</a:t>
                      </a:r>
                      <a:endParaRPr lang="en-US" sz="1000" b="0" i="0" u="none" strike="noStrike" dirty="0">
                        <a:solidFill>
                          <a:srgbClr val="000000"/>
                        </a:solidFill>
                        <a:effectLst/>
                        <a:latin typeface="Calibri" charset="0"/>
                      </a:endParaRPr>
                    </a:p>
                  </a:txBody>
                  <a:tcPr marL="11604" marR="11604" marT="11604" marB="0" anchor="ctr">
                    <a:solidFill>
                      <a:srgbClr val="00B0F0"/>
                    </a:solidFill>
                  </a:tcPr>
                </a:tc>
                <a:tc>
                  <a:txBody>
                    <a:bodyPr/>
                    <a:lstStyle/>
                    <a:p>
                      <a:pPr algn="ctr" fontAlgn="ctr"/>
                      <a:endParaRPr lang="en-US" sz="1000" b="0" i="0" u="none" strike="noStrike" dirty="0">
                        <a:solidFill>
                          <a:srgbClr val="000000"/>
                        </a:solidFill>
                        <a:effectLst/>
                        <a:latin typeface="Calibri" charset="0"/>
                      </a:endParaRPr>
                    </a:p>
                  </a:txBody>
                  <a:tcPr marL="11604" marR="11604" marT="11604" marB="0" anchor="ctr"/>
                </a:tc>
                <a:tc>
                  <a:txBody>
                    <a:bodyPr/>
                    <a:lstStyle/>
                    <a:p>
                      <a:pPr algn="ctr" fontAlgn="ctr"/>
                      <a:endParaRPr lang="en-US" sz="1000" b="0" i="0" u="none" strike="noStrike" dirty="0">
                        <a:solidFill>
                          <a:srgbClr val="000000"/>
                        </a:solidFill>
                        <a:effectLst/>
                        <a:latin typeface="Calibri" charset="0"/>
                      </a:endParaRPr>
                    </a:p>
                  </a:txBody>
                  <a:tcPr marL="11604" marR="11604" marT="11604" marB="0" anchor="ctr"/>
                </a:tc>
              </a:tr>
              <a:tr h="290089">
                <a:tc>
                  <a:txBody>
                    <a:bodyPr/>
                    <a:lstStyle/>
                    <a:p>
                      <a:pPr algn="ctr" fontAlgn="ctr"/>
                      <a:endParaRPr lang="en-US" sz="1000" b="0" i="0" u="none" strike="noStrike" dirty="0">
                        <a:solidFill>
                          <a:srgbClr val="000000"/>
                        </a:solidFill>
                        <a:effectLst/>
                        <a:latin typeface="Calibri" charset="0"/>
                      </a:endParaRPr>
                    </a:p>
                  </a:txBody>
                  <a:tcPr marL="11604" marR="11604" marT="11604" marB="0" anchor="ctr"/>
                </a:tc>
                <a:tc>
                  <a:txBody>
                    <a:bodyPr/>
                    <a:lstStyle/>
                    <a:p>
                      <a:pPr algn="ctr" fontAlgn="ctr"/>
                      <a:endParaRPr lang="en-US" sz="1000" b="0" i="0" u="none" strike="noStrike" dirty="0">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r>
                        <a:rPr lang="sk-SK" sz="1000" u="none" strike="noStrike">
                          <a:effectLst/>
                        </a:rPr>
                        <a:t> </a:t>
                      </a:r>
                      <a:endParaRPr lang="sk-SK" sz="1000" b="0" i="0" u="none" strike="noStrike">
                        <a:solidFill>
                          <a:srgbClr val="000000"/>
                        </a:solidFill>
                        <a:effectLst/>
                        <a:latin typeface="Calibri" charset="0"/>
                      </a:endParaRPr>
                    </a:p>
                  </a:txBody>
                  <a:tcPr marL="11604" marR="11604" marT="11604" marB="0" anchor="ctr"/>
                </a:tc>
                <a:tc>
                  <a:txBody>
                    <a:bodyPr/>
                    <a:lstStyle/>
                    <a:p>
                      <a:pPr algn="ctr" fontAlgn="ctr"/>
                      <a:r>
                        <a:rPr lang="is-IS" sz="1000" u="none" strike="noStrike" dirty="0">
                          <a:effectLst/>
                        </a:rPr>
                        <a:t>2</a:t>
                      </a:r>
                      <a:endParaRPr lang="is-IS" sz="1000" b="0" i="0" u="none" strike="noStrike" dirty="0">
                        <a:solidFill>
                          <a:srgbClr val="000000"/>
                        </a:solidFill>
                        <a:effectLst/>
                        <a:latin typeface="Calibri" charset="0"/>
                      </a:endParaRPr>
                    </a:p>
                  </a:txBody>
                  <a:tcPr marL="11604" marR="11604" marT="11604" marB="0" anchor="ctr">
                    <a:solidFill>
                      <a:srgbClr val="FF0000"/>
                    </a:solidFill>
                  </a:tcPr>
                </a:tc>
                <a:tc>
                  <a:txBody>
                    <a:bodyPr/>
                    <a:lstStyle/>
                    <a:p>
                      <a:pPr algn="ctr" fontAlgn="ctr"/>
                      <a:r>
                        <a:rPr lang="is-IS" sz="1000" u="none" strike="noStrike" dirty="0">
                          <a:effectLst/>
                        </a:rPr>
                        <a:t>2</a:t>
                      </a:r>
                      <a:endParaRPr lang="is-IS" sz="1000" b="0" i="0" u="none" strike="noStrike" dirty="0">
                        <a:solidFill>
                          <a:srgbClr val="000000"/>
                        </a:solidFill>
                        <a:effectLst/>
                        <a:latin typeface="Calibri" charset="0"/>
                      </a:endParaRPr>
                    </a:p>
                  </a:txBody>
                  <a:tcPr marL="11604" marR="11604" marT="11604" marB="0" anchor="ctr">
                    <a:solidFill>
                      <a:srgbClr val="FF0000"/>
                    </a:solidFill>
                  </a:tcPr>
                </a:tc>
                <a:tc>
                  <a:txBody>
                    <a:bodyPr/>
                    <a:lstStyle/>
                    <a:p>
                      <a:pPr algn="ctr" fontAlgn="ctr"/>
                      <a:r>
                        <a:rPr lang="is-IS" sz="1000" u="none" strike="noStrike" dirty="0">
                          <a:effectLst/>
                        </a:rPr>
                        <a:t>2</a:t>
                      </a:r>
                      <a:endParaRPr lang="is-IS" sz="1000" b="0" i="0" u="none" strike="noStrike" dirty="0">
                        <a:solidFill>
                          <a:srgbClr val="000000"/>
                        </a:solidFill>
                        <a:effectLst/>
                        <a:latin typeface="Calibri" charset="0"/>
                      </a:endParaRPr>
                    </a:p>
                  </a:txBody>
                  <a:tcPr marL="11604" marR="11604" marT="11604" marB="0" anchor="ctr">
                    <a:solidFill>
                      <a:srgbClr val="FF0000"/>
                    </a:solidFill>
                  </a:tcPr>
                </a:tc>
                <a:tc>
                  <a:txBody>
                    <a:bodyPr/>
                    <a:lstStyle/>
                    <a:p>
                      <a:pPr algn="ctr" fontAlgn="ctr"/>
                      <a:r>
                        <a:rPr lang="is-IS" sz="1000" u="none" strike="noStrike" dirty="0">
                          <a:effectLst/>
                        </a:rPr>
                        <a:t>2</a:t>
                      </a:r>
                      <a:endParaRPr lang="is-IS" sz="1000" b="0" i="0" u="none" strike="noStrike" dirty="0">
                        <a:solidFill>
                          <a:srgbClr val="000000"/>
                        </a:solidFill>
                        <a:effectLst/>
                        <a:latin typeface="Calibri" charset="0"/>
                      </a:endParaRPr>
                    </a:p>
                  </a:txBody>
                  <a:tcPr marL="11604" marR="11604" marT="11604" marB="0" anchor="ctr">
                    <a:solidFill>
                      <a:srgbClr val="FF0000"/>
                    </a:solidFill>
                  </a:tcPr>
                </a:tc>
                <a:tc>
                  <a:txBody>
                    <a:bodyPr/>
                    <a:lstStyle/>
                    <a:p>
                      <a:pPr algn="ctr" fontAlgn="ctr"/>
                      <a:r>
                        <a:rPr lang="en-US" sz="1000" u="none" strike="noStrike" dirty="0">
                          <a:effectLst/>
                        </a:rPr>
                        <a:t>7</a:t>
                      </a:r>
                      <a:endParaRPr lang="en-US" sz="1000" b="0" i="0" u="none" strike="noStrike" dirty="0">
                        <a:solidFill>
                          <a:srgbClr val="000000"/>
                        </a:solidFill>
                        <a:effectLst/>
                        <a:latin typeface="Calibri" charset="0"/>
                      </a:endParaRPr>
                    </a:p>
                  </a:txBody>
                  <a:tcPr marL="11604" marR="11604" marT="11604" marB="0" anchor="ctr">
                    <a:solidFill>
                      <a:srgbClr val="7030A0"/>
                    </a:solidFill>
                  </a:tcPr>
                </a:tc>
                <a:tc>
                  <a:txBody>
                    <a:bodyPr/>
                    <a:lstStyle/>
                    <a:p>
                      <a:pPr algn="ctr" fontAlgn="ctr"/>
                      <a:r>
                        <a:rPr lang="en-US" sz="1000" u="none" strike="noStrike" dirty="0">
                          <a:effectLst/>
                        </a:rPr>
                        <a:t>3</a:t>
                      </a:r>
                      <a:endParaRPr lang="en-US" sz="1000" b="0" i="0" u="none" strike="noStrike" dirty="0">
                        <a:solidFill>
                          <a:srgbClr val="000000"/>
                        </a:solidFill>
                        <a:effectLst/>
                        <a:latin typeface="Calibri" charset="0"/>
                      </a:endParaRPr>
                    </a:p>
                  </a:txBody>
                  <a:tcPr marL="11604" marR="11604" marT="11604" marB="0" anchor="ctr">
                    <a:solidFill>
                      <a:srgbClr val="FFC000"/>
                    </a:solidFill>
                  </a:tcPr>
                </a:tc>
                <a:tc>
                  <a:txBody>
                    <a:bodyPr/>
                    <a:lstStyle/>
                    <a:p>
                      <a:pPr algn="ctr" fontAlgn="ctr"/>
                      <a:r>
                        <a:rPr lang="en-US" sz="1000" u="none" strike="noStrike" dirty="0">
                          <a:effectLst/>
                        </a:rPr>
                        <a:t>3</a:t>
                      </a:r>
                      <a:endParaRPr lang="en-US" sz="1000" b="0" i="0" u="none" strike="noStrike" dirty="0">
                        <a:solidFill>
                          <a:srgbClr val="000000"/>
                        </a:solidFill>
                        <a:effectLst/>
                        <a:latin typeface="Calibri" charset="0"/>
                      </a:endParaRPr>
                    </a:p>
                  </a:txBody>
                  <a:tcPr marL="11604" marR="11604" marT="11604" marB="0" anchor="ctr">
                    <a:solidFill>
                      <a:srgbClr val="FFC000"/>
                    </a:solidFill>
                  </a:tcPr>
                </a:tc>
                <a:tc>
                  <a:txBody>
                    <a:bodyPr/>
                    <a:lstStyle/>
                    <a:p>
                      <a:pPr algn="ctr" fontAlgn="ctr"/>
                      <a:r>
                        <a:rPr lang="en-US" sz="1000" u="none" strike="noStrike" dirty="0">
                          <a:effectLst/>
                        </a:rPr>
                        <a:t>3</a:t>
                      </a:r>
                      <a:endParaRPr lang="en-US" sz="1000" b="0" i="0" u="none" strike="noStrike" dirty="0">
                        <a:solidFill>
                          <a:srgbClr val="000000"/>
                        </a:solidFill>
                        <a:effectLst/>
                        <a:latin typeface="Calibri" charset="0"/>
                      </a:endParaRPr>
                    </a:p>
                  </a:txBody>
                  <a:tcPr marL="11604" marR="11604" marT="11604" marB="0" anchor="ctr">
                    <a:solidFill>
                      <a:srgbClr val="FFC000"/>
                    </a:solidFill>
                  </a:tcPr>
                </a:tc>
                <a:tc>
                  <a:txBody>
                    <a:bodyPr/>
                    <a:lstStyle/>
                    <a:p>
                      <a:pPr algn="ctr" fontAlgn="ctr"/>
                      <a:r>
                        <a:rPr lang="sk-SK" sz="1000" u="none" strike="noStrike">
                          <a:effectLst/>
                        </a:rPr>
                        <a:t> </a:t>
                      </a:r>
                      <a:endParaRPr lang="sk-SK"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r>
              <a:tr h="290089">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r>
                        <a:rPr lang="sk-SK" sz="1000" u="none" strike="noStrike">
                          <a:effectLst/>
                        </a:rPr>
                        <a:t> </a:t>
                      </a:r>
                      <a:endParaRPr lang="sk-SK" sz="1000" b="0" i="0" u="none" strike="noStrike">
                        <a:solidFill>
                          <a:srgbClr val="000000"/>
                        </a:solidFill>
                        <a:effectLst/>
                        <a:latin typeface="Calibri" charset="0"/>
                      </a:endParaRPr>
                    </a:p>
                  </a:txBody>
                  <a:tcPr marL="11604" marR="11604" marT="11604" marB="0" anchor="ctr"/>
                </a:tc>
                <a:tc>
                  <a:txBody>
                    <a:bodyPr/>
                    <a:lstStyle/>
                    <a:p>
                      <a:pPr algn="ctr" fontAlgn="ctr"/>
                      <a:r>
                        <a:rPr lang="sk-SK" sz="1000" u="none" strike="noStrike">
                          <a:effectLst/>
                        </a:rPr>
                        <a:t> </a:t>
                      </a:r>
                      <a:endParaRPr lang="sk-SK" sz="1000" b="0" i="0" u="none" strike="noStrike">
                        <a:solidFill>
                          <a:srgbClr val="000000"/>
                        </a:solidFill>
                        <a:effectLst/>
                        <a:latin typeface="Calibri" charset="0"/>
                      </a:endParaRPr>
                    </a:p>
                  </a:txBody>
                  <a:tcPr marL="11604" marR="11604" marT="11604" marB="0" anchor="ctr"/>
                </a:tc>
                <a:tc>
                  <a:txBody>
                    <a:bodyPr/>
                    <a:lstStyle/>
                    <a:p>
                      <a:pPr algn="ctr" fontAlgn="ctr"/>
                      <a:r>
                        <a:rPr lang="is-IS" sz="1000" u="none" strike="noStrike" dirty="0">
                          <a:effectLst/>
                        </a:rPr>
                        <a:t>2</a:t>
                      </a:r>
                      <a:endParaRPr lang="is-IS" sz="1000" b="0" i="0" u="none" strike="noStrike" dirty="0">
                        <a:solidFill>
                          <a:srgbClr val="000000"/>
                        </a:solidFill>
                        <a:effectLst/>
                        <a:latin typeface="Calibri" charset="0"/>
                      </a:endParaRPr>
                    </a:p>
                  </a:txBody>
                  <a:tcPr marL="11604" marR="11604" marT="11604" marB="0" anchor="ctr">
                    <a:solidFill>
                      <a:srgbClr val="FF0000"/>
                    </a:solidFill>
                  </a:tcPr>
                </a:tc>
                <a:tc>
                  <a:txBody>
                    <a:bodyPr/>
                    <a:lstStyle/>
                    <a:p>
                      <a:pPr algn="ctr" fontAlgn="ctr"/>
                      <a:r>
                        <a:rPr lang="is-IS" sz="1000" u="none" strike="noStrike" dirty="0">
                          <a:effectLst/>
                        </a:rPr>
                        <a:t>2</a:t>
                      </a:r>
                      <a:endParaRPr lang="is-IS" sz="1000" b="0" i="0" u="none" strike="noStrike" dirty="0">
                        <a:solidFill>
                          <a:srgbClr val="000000"/>
                        </a:solidFill>
                        <a:effectLst/>
                        <a:latin typeface="Calibri" charset="0"/>
                      </a:endParaRPr>
                    </a:p>
                  </a:txBody>
                  <a:tcPr marL="11604" marR="11604" marT="11604" marB="0" anchor="ctr">
                    <a:solidFill>
                      <a:srgbClr val="FF0000"/>
                    </a:solidFill>
                  </a:tcPr>
                </a:tc>
                <a:tc>
                  <a:txBody>
                    <a:bodyPr/>
                    <a:lstStyle/>
                    <a:p>
                      <a:pPr algn="ctr" fontAlgn="ctr"/>
                      <a:r>
                        <a:rPr lang="en-US" sz="1000" u="none" strike="noStrike">
                          <a:effectLst/>
                        </a:rPr>
                        <a:t>3</a:t>
                      </a:r>
                      <a:endParaRPr lang="en-US" sz="1000" b="0" i="0" u="none" strike="noStrike">
                        <a:solidFill>
                          <a:srgbClr val="000000"/>
                        </a:solidFill>
                        <a:effectLst/>
                        <a:latin typeface="Calibri" charset="0"/>
                      </a:endParaRPr>
                    </a:p>
                  </a:txBody>
                  <a:tcPr marL="11604" marR="11604" marT="11604" marB="0" anchor="ctr">
                    <a:solidFill>
                      <a:srgbClr val="FFC000"/>
                    </a:solidFill>
                  </a:tcPr>
                </a:tc>
                <a:tc>
                  <a:txBody>
                    <a:bodyPr/>
                    <a:lstStyle/>
                    <a:p>
                      <a:pPr algn="ctr" fontAlgn="ctr"/>
                      <a:r>
                        <a:rPr lang="en-US" sz="1000" u="none" strike="noStrike">
                          <a:effectLst/>
                        </a:rPr>
                        <a:t>3</a:t>
                      </a:r>
                      <a:endParaRPr lang="en-US" sz="1000" b="0" i="0" u="none" strike="noStrike">
                        <a:solidFill>
                          <a:srgbClr val="000000"/>
                        </a:solidFill>
                        <a:effectLst/>
                        <a:latin typeface="Calibri" charset="0"/>
                      </a:endParaRPr>
                    </a:p>
                  </a:txBody>
                  <a:tcPr marL="11604" marR="11604" marT="11604" marB="0" anchor="ctr">
                    <a:solidFill>
                      <a:srgbClr val="FFC000"/>
                    </a:solidFill>
                  </a:tcPr>
                </a:tc>
                <a:tc>
                  <a:txBody>
                    <a:bodyPr/>
                    <a:lstStyle/>
                    <a:p>
                      <a:pPr algn="ctr" fontAlgn="ctr"/>
                      <a:r>
                        <a:rPr lang="en-US" sz="1000" u="none" strike="noStrike" dirty="0">
                          <a:effectLst/>
                        </a:rPr>
                        <a:t>3</a:t>
                      </a:r>
                      <a:endParaRPr lang="en-US" sz="1000" b="0" i="0" u="none" strike="noStrike" dirty="0">
                        <a:solidFill>
                          <a:srgbClr val="000000"/>
                        </a:solidFill>
                        <a:effectLst/>
                        <a:latin typeface="Calibri" charset="0"/>
                      </a:endParaRPr>
                    </a:p>
                  </a:txBody>
                  <a:tcPr marL="11604" marR="11604" marT="11604" marB="0" anchor="ctr">
                    <a:solidFill>
                      <a:srgbClr val="FFC000"/>
                    </a:solidFill>
                  </a:tcPr>
                </a:tc>
                <a:tc>
                  <a:txBody>
                    <a:bodyPr/>
                    <a:lstStyle/>
                    <a:p>
                      <a:pPr algn="ctr" fontAlgn="ctr"/>
                      <a:r>
                        <a:rPr lang="en-US" sz="1000" u="none" strike="noStrike" dirty="0">
                          <a:effectLst/>
                        </a:rPr>
                        <a:t>3</a:t>
                      </a:r>
                      <a:endParaRPr lang="en-US" sz="1000" b="0" i="0" u="none" strike="noStrike" dirty="0">
                        <a:solidFill>
                          <a:srgbClr val="000000"/>
                        </a:solidFill>
                        <a:effectLst/>
                        <a:latin typeface="Calibri" charset="0"/>
                      </a:endParaRPr>
                    </a:p>
                  </a:txBody>
                  <a:tcPr marL="11604" marR="11604" marT="11604" marB="0" anchor="ctr">
                    <a:solidFill>
                      <a:srgbClr val="FFC000"/>
                    </a:solidFill>
                  </a:tcPr>
                </a:tc>
                <a:tc>
                  <a:txBody>
                    <a:bodyPr/>
                    <a:lstStyle/>
                    <a:p>
                      <a:pPr algn="ctr" fontAlgn="ctr"/>
                      <a:r>
                        <a:rPr lang="sk-SK" sz="1000" u="none" strike="noStrike">
                          <a:effectLst/>
                        </a:rPr>
                        <a:t> </a:t>
                      </a:r>
                      <a:endParaRPr lang="sk-SK" sz="1000" b="0" i="0" u="none" strike="noStrike">
                        <a:solidFill>
                          <a:srgbClr val="000000"/>
                        </a:solidFill>
                        <a:effectLst/>
                        <a:latin typeface="Calibri" charset="0"/>
                      </a:endParaRPr>
                    </a:p>
                  </a:txBody>
                  <a:tcPr marL="11604" marR="11604" marT="11604" marB="0" anchor="ctr"/>
                </a:tc>
                <a:tc>
                  <a:txBody>
                    <a:bodyPr/>
                    <a:lstStyle/>
                    <a:p>
                      <a:pPr algn="ctr" fontAlgn="ctr"/>
                      <a:r>
                        <a:rPr lang="sk-SK" sz="1000" u="none" strike="noStrike">
                          <a:effectLst/>
                        </a:rPr>
                        <a:t> </a:t>
                      </a:r>
                      <a:endParaRPr lang="sk-SK"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r>
              <a:tr h="290089">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gridSpan="2">
                  <a:txBody>
                    <a:bodyPr/>
                    <a:lstStyle/>
                    <a:p>
                      <a:pPr algn="ctr" fontAlgn="ctr"/>
                      <a:r>
                        <a:rPr lang="ja-JP" altLang="en-US" sz="1000" u="none" strike="noStrike">
                          <a:effectLst/>
                        </a:rPr>
                        <a:t>下鼻側</a:t>
                      </a:r>
                      <a:endParaRPr lang="ja-JP" altLang="en-US" sz="1000" b="1" i="0" u="none" strike="noStrike">
                        <a:solidFill>
                          <a:srgbClr val="000000"/>
                        </a:solidFill>
                        <a:effectLst/>
                        <a:latin typeface="Calibri" charset="0"/>
                      </a:endParaRPr>
                    </a:p>
                  </a:txBody>
                  <a:tcPr marL="11604" marR="11604" marT="11604" marB="0" anchor="ctr"/>
                </a:tc>
                <a:tc hMerge="1">
                  <a:txBody>
                    <a:bodyPr/>
                    <a:lstStyle/>
                    <a:p>
                      <a:endParaRPr lang="en-US"/>
                    </a:p>
                  </a:txBody>
                  <a:tcPr/>
                </a:tc>
                <a:tc>
                  <a:txBody>
                    <a:bodyPr/>
                    <a:lstStyle/>
                    <a:p>
                      <a:pPr algn="ctr" fontAlgn="ctr"/>
                      <a:r>
                        <a:rPr lang="sk-SK" sz="1000" u="none" strike="noStrike">
                          <a:effectLst/>
                        </a:rPr>
                        <a:t> </a:t>
                      </a:r>
                      <a:endParaRPr lang="sk-SK" sz="1000" b="0" i="0" u="none" strike="noStrike">
                        <a:solidFill>
                          <a:srgbClr val="000000"/>
                        </a:solidFill>
                        <a:effectLst/>
                        <a:latin typeface="Calibri" charset="0"/>
                      </a:endParaRPr>
                    </a:p>
                  </a:txBody>
                  <a:tcPr marL="11604" marR="11604" marT="11604" marB="0" anchor="ctr"/>
                </a:tc>
                <a:tc>
                  <a:txBody>
                    <a:bodyPr/>
                    <a:lstStyle/>
                    <a:p>
                      <a:pPr algn="ctr" fontAlgn="ctr"/>
                      <a:r>
                        <a:rPr lang="en-US" sz="1000" u="none" strike="noStrike" dirty="0">
                          <a:effectLst/>
                        </a:rPr>
                        <a:t>3</a:t>
                      </a:r>
                      <a:endParaRPr lang="en-US" sz="1000" b="0" i="0" u="none" strike="noStrike" dirty="0">
                        <a:solidFill>
                          <a:srgbClr val="000000"/>
                        </a:solidFill>
                        <a:effectLst/>
                        <a:latin typeface="Calibri" charset="0"/>
                      </a:endParaRPr>
                    </a:p>
                  </a:txBody>
                  <a:tcPr marL="11604" marR="11604" marT="11604" marB="0" anchor="ctr">
                    <a:solidFill>
                      <a:srgbClr val="FFC000"/>
                    </a:solidFill>
                  </a:tcPr>
                </a:tc>
                <a:tc>
                  <a:txBody>
                    <a:bodyPr/>
                    <a:lstStyle/>
                    <a:p>
                      <a:pPr algn="ctr" fontAlgn="ctr"/>
                      <a:r>
                        <a:rPr lang="en-US" sz="1000" u="none" strike="noStrike">
                          <a:effectLst/>
                        </a:rPr>
                        <a:t>3</a:t>
                      </a:r>
                      <a:endParaRPr lang="en-US" sz="1000" b="0" i="0" u="none" strike="noStrike">
                        <a:solidFill>
                          <a:srgbClr val="000000"/>
                        </a:solidFill>
                        <a:effectLst/>
                        <a:latin typeface="Calibri" charset="0"/>
                      </a:endParaRPr>
                    </a:p>
                  </a:txBody>
                  <a:tcPr marL="11604" marR="11604" marT="11604" marB="0" anchor="ctr">
                    <a:solidFill>
                      <a:srgbClr val="FFC000"/>
                    </a:solidFill>
                  </a:tcPr>
                </a:tc>
                <a:tc>
                  <a:txBody>
                    <a:bodyPr/>
                    <a:lstStyle/>
                    <a:p>
                      <a:pPr algn="ctr" fontAlgn="ctr"/>
                      <a:r>
                        <a:rPr lang="en-US" sz="1000" u="none" strike="noStrike">
                          <a:effectLst/>
                        </a:rPr>
                        <a:t>3</a:t>
                      </a:r>
                      <a:endParaRPr lang="en-US" sz="1000" b="0" i="0" u="none" strike="noStrike">
                        <a:solidFill>
                          <a:srgbClr val="000000"/>
                        </a:solidFill>
                        <a:effectLst/>
                        <a:latin typeface="Calibri" charset="0"/>
                      </a:endParaRPr>
                    </a:p>
                  </a:txBody>
                  <a:tcPr marL="11604" marR="11604" marT="11604" marB="0" anchor="ctr">
                    <a:solidFill>
                      <a:srgbClr val="FFC000"/>
                    </a:solidFill>
                  </a:tcPr>
                </a:tc>
                <a:tc>
                  <a:txBody>
                    <a:bodyPr/>
                    <a:lstStyle/>
                    <a:p>
                      <a:pPr algn="ctr" fontAlgn="ctr"/>
                      <a:r>
                        <a:rPr lang="en-US" sz="1000" u="none" strike="noStrike" dirty="0">
                          <a:effectLst/>
                        </a:rPr>
                        <a:t>3</a:t>
                      </a:r>
                      <a:endParaRPr lang="en-US" sz="1000" b="0" i="0" u="none" strike="noStrike" dirty="0">
                        <a:solidFill>
                          <a:srgbClr val="000000"/>
                        </a:solidFill>
                        <a:effectLst/>
                        <a:latin typeface="Calibri" charset="0"/>
                      </a:endParaRPr>
                    </a:p>
                  </a:txBody>
                  <a:tcPr marL="11604" marR="11604" marT="11604" marB="0" anchor="ctr">
                    <a:solidFill>
                      <a:srgbClr val="FFC000"/>
                    </a:solidFill>
                  </a:tcPr>
                </a:tc>
                <a:tc>
                  <a:txBody>
                    <a:bodyPr/>
                    <a:lstStyle/>
                    <a:p>
                      <a:pPr algn="ctr" fontAlgn="ctr"/>
                      <a:r>
                        <a:rPr lang="sk-SK" sz="1000" u="none" strike="noStrike">
                          <a:effectLst/>
                        </a:rPr>
                        <a:t> </a:t>
                      </a:r>
                      <a:endParaRPr lang="sk-SK" sz="1000" b="0" i="0" u="none" strike="noStrike">
                        <a:solidFill>
                          <a:srgbClr val="000000"/>
                        </a:solidFill>
                        <a:effectLst/>
                        <a:latin typeface="Calibri" charset="0"/>
                      </a:endParaRPr>
                    </a:p>
                  </a:txBody>
                  <a:tcPr marL="11604" marR="11604" marT="11604" marB="0" anchor="ctr"/>
                </a:tc>
                <a:tc gridSpan="2">
                  <a:txBody>
                    <a:bodyPr/>
                    <a:lstStyle/>
                    <a:p>
                      <a:pPr algn="ctr" fontAlgn="ctr"/>
                      <a:r>
                        <a:rPr lang="ja-JP" altLang="en-US" sz="1000" u="none" strike="noStrike">
                          <a:effectLst/>
                        </a:rPr>
                        <a:t>下耳側</a:t>
                      </a:r>
                      <a:endParaRPr lang="ja-JP" altLang="en-US" sz="1000" b="1" i="0" u="none" strike="noStrike">
                        <a:solidFill>
                          <a:srgbClr val="000000"/>
                        </a:solidFill>
                        <a:effectLst/>
                        <a:latin typeface="Calibri" charset="0"/>
                      </a:endParaRPr>
                    </a:p>
                  </a:txBody>
                  <a:tcPr marL="11604" marR="11604" marT="11604" marB="0" anchor="ctr"/>
                </a:tc>
                <a:tc hMerge="1">
                  <a:txBody>
                    <a:bodyPr/>
                    <a:lstStyle/>
                    <a:p>
                      <a:endParaRPr lang="en-US"/>
                    </a:p>
                  </a:txBody>
                  <a:tcP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r>
              <a:tr h="290089">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r>
              <a:tr h="290089">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gridSpan="2">
                  <a:txBody>
                    <a:bodyPr/>
                    <a:lstStyle/>
                    <a:p>
                      <a:pPr algn="ctr" fontAlgn="ctr"/>
                      <a:r>
                        <a:rPr lang="zh-TW" altLang="en-US" sz="1300" u="none" strike="noStrike">
                          <a:effectLst/>
                        </a:rPr>
                        <a:t>右眼</a:t>
                      </a:r>
                      <a:endParaRPr lang="zh-TW" altLang="en-US" sz="1300" b="1" i="0" u="none" strike="noStrike">
                        <a:solidFill>
                          <a:srgbClr val="000000"/>
                        </a:solidFill>
                        <a:effectLst/>
                        <a:latin typeface="Calibri" charset="0"/>
                      </a:endParaRPr>
                    </a:p>
                  </a:txBody>
                  <a:tcPr marL="11604" marR="11604" marT="11604" marB="0" anchor="ctr"/>
                </a:tc>
                <a:tc hMerge="1">
                  <a:txBody>
                    <a:bodyPr/>
                    <a:lstStyle/>
                    <a:p>
                      <a:endParaRPr lang="en-US"/>
                    </a:p>
                  </a:txBody>
                  <a:tcP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r>
              <a:tr h="290089">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dirty="0">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a:solidFill>
                          <a:srgbClr val="000000"/>
                        </a:solidFill>
                        <a:effectLst/>
                        <a:latin typeface="Calibri" charset="0"/>
                      </a:endParaRPr>
                    </a:p>
                  </a:txBody>
                  <a:tcPr marL="11604" marR="11604" marT="11604" marB="0" anchor="ctr"/>
                </a:tc>
                <a:tc>
                  <a:txBody>
                    <a:bodyPr/>
                    <a:lstStyle/>
                    <a:p>
                      <a:pPr algn="ctr" fontAlgn="ctr"/>
                      <a:endParaRPr lang="en-US" sz="1000" b="0" i="0" u="none" strike="noStrike" dirty="0">
                        <a:solidFill>
                          <a:srgbClr val="000000"/>
                        </a:solidFill>
                        <a:effectLst/>
                        <a:latin typeface="Calibri" charset="0"/>
                      </a:endParaRPr>
                    </a:p>
                  </a:txBody>
                  <a:tcPr marL="11604" marR="11604" marT="11604"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91059504"/>
              </p:ext>
            </p:extLst>
          </p:nvPr>
        </p:nvGraphicFramePr>
        <p:xfrm>
          <a:off x="6424863" y="2000291"/>
          <a:ext cx="3962400" cy="4127500"/>
        </p:xfrm>
        <a:graphic>
          <a:graphicData uri="http://schemas.openxmlformats.org/drawingml/2006/table">
            <a:tbl>
              <a:tblPr>
                <a:tableStyleId>{5C22544A-7EE6-4342-B048-85BDC9FD1C3A}</a:tableStyleId>
              </a:tblPr>
              <a:tblGrid>
                <a:gridCol w="330200"/>
                <a:gridCol w="330200"/>
                <a:gridCol w="330200"/>
                <a:gridCol w="330200"/>
                <a:gridCol w="330200"/>
                <a:gridCol w="330200"/>
                <a:gridCol w="330200"/>
                <a:gridCol w="330200"/>
                <a:gridCol w="330200"/>
                <a:gridCol w="330200"/>
                <a:gridCol w="330200"/>
                <a:gridCol w="330200"/>
              </a:tblGrid>
              <a:tr h="317500">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r>
              <a:tr h="317500">
                <a:tc>
                  <a:txBody>
                    <a:bodyPr/>
                    <a:lstStyle/>
                    <a:p>
                      <a:pPr algn="l" fontAlgn="ctr"/>
                      <a:endParaRPr lang="en-US" sz="1100" b="0" i="0" u="none" strike="noStrike">
                        <a:solidFill>
                          <a:srgbClr val="000000"/>
                        </a:solidFill>
                        <a:effectLst/>
                        <a:latin typeface="Calibri" charset="0"/>
                      </a:endParaRPr>
                    </a:p>
                  </a:txBody>
                  <a:tcPr marL="12700" marR="12700" marT="12700" marB="0" anchor="ctr"/>
                </a:tc>
                <a:tc gridSpan="2">
                  <a:txBody>
                    <a:bodyPr/>
                    <a:lstStyle/>
                    <a:p>
                      <a:pPr algn="l" fontAlgn="ctr"/>
                      <a:r>
                        <a:rPr lang="ja-JP" altLang="en-US" sz="1100" u="none" strike="noStrike">
                          <a:effectLst/>
                        </a:rPr>
                        <a:t>上鼻側</a:t>
                      </a:r>
                      <a:endParaRPr lang="ja-JP" altLang="en-US" sz="1100" b="1" i="0" u="none" strike="noStrike">
                        <a:solidFill>
                          <a:srgbClr val="000000"/>
                        </a:solidFill>
                        <a:effectLst/>
                        <a:latin typeface="Calibri" charset="0"/>
                      </a:endParaRPr>
                    </a:p>
                  </a:txBody>
                  <a:tcPr marL="12700" marR="12700" marT="12700" marB="0" anchor="ctr"/>
                </a:tc>
                <a:tc hMerge="1">
                  <a:txBody>
                    <a:bodyPr/>
                    <a:lstStyle/>
                    <a:p>
                      <a:endParaRPr lang="en-US"/>
                    </a:p>
                  </a:txBody>
                  <a:tcPr/>
                </a:tc>
                <a:tc>
                  <a:txBody>
                    <a:bodyPr/>
                    <a:lstStyle/>
                    <a:p>
                      <a:pPr algn="l" fontAlgn="ctr"/>
                      <a:r>
                        <a:rPr lang="sk-SK" sz="1100" u="none" strike="noStrike">
                          <a:effectLst/>
                        </a:rPr>
                        <a:t> </a:t>
                      </a:r>
                      <a:endParaRPr lang="sk-SK"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1</a:t>
                      </a:r>
                      <a:endParaRPr lang="en-US" sz="1100" b="0" i="0" u="none" strike="noStrike">
                        <a:solidFill>
                          <a:srgbClr val="FF0000"/>
                        </a:solidFill>
                        <a:effectLst/>
                        <a:latin typeface="Calibri" charset="0"/>
                      </a:endParaRPr>
                    </a:p>
                  </a:txBody>
                  <a:tcPr marL="12700" marR="12700" marT="12700" marB="0" anchor="ctr"/>
                </a:tc>
                <a:tc>
                  <a:txBody>
                    <a:bodyPr/>
                    <a:lstStyle/>
                    <a:p>
                      <a:pPr algn="r" fontAlgn="ctr"/>
                      <a:r>
                        <a:rPr lang="is-IS" sz="1100" u="none" strike="noStrike">
                          <a:effectLst/>
                        </a:rPr>
                        <a:t>2</a:t>
                      </a:r>
                      <a:endParaRPr lang="is-I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3</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4</a:t>
                      </a:r>
                      <a:endParaRPr lang="en-US" sz="1100" b="0" i="0" u="none" strike="noStrike">
                        <a:solidFill>
                          <a:srgbClr val="000000"/>
                        </a:solidFill>
                        <a:effectLst/>
                        <a:latin typeface="Calibri" charset="0"/>
                      </a:endParaRPr>
                    </a:p>
                  </a:txBody>
                  <a:tcPr marL="12700" marR="12700" marT="12700" marB="0" anchor="ctr"/>
                </a:tc>
                <a:tc>
                  <a:txBody>
                    <a:bodyPr/>
                    <a:lstStyle/>
                    <a:p>
                      <a:pPr algn="l" fontAlgn="ctr"/>
                      <a:r>
                        <a:rPr lang="sk-SK" sz="1100" u="none" strike="noStrike">
                          <a:effectLst/>
                        </a:rPr>
                        <a:t> </a:t>
                      </a:r>
                      <a:endParaRPr lang="sk-SK" sz="1100" b="0" i="0" u="none" strike="noStrike">
                        <a:solidFill>
                          <a:srgbClr val="000000"/>
                        </a:solidFill>
                        <a:effectLst/>
                        <a:latin typeface="Calibri" charset="0"/>
                      </a:endParaRPr>
                    </a:p>
                  </a:txBody>
                  <a:tcPr marL="12700" marR="12700" marT="12700" marB="0" anchor="ctr"/>
                </a:tc>
                <a:tc gridSpan="2">
                  <a:txBody>
                    <a:bodyPr/>
                    <a:lstStyle/>
                    <a:p>
                      <a:pPr algn="l" fontAlgn="ctr"/>
                      <a:r>
                        <a:rPr lang="ja-JP" altLang="en-US" sz="1100" u="none" strike="noStrike">
                          <a:effectLst/>
                        </a:rPr>
                        <a:t>上耳側</a:t>
                      </a:r>
                      <a:endParaRPr lang="ja-JP" altLang="en-US" sz="1100" b="1" i="0" u="none" strike="noStrike">
                        <a:solidFill>
                          <a:srgbClr val="000000"/>
                        </a:solidFill>
                        <a:effectLst/>
                        <a:latin typeface="Calibri" charset="0"/>
                      </a:endParaRPr>
                    </a:p>
                  </a:txBody>
                  <a:tcPr marL="12700" marR="12700" marT="12700" marB="0" anchor="ctr"/>
                </a:tc>
                <a:tc hMerge="1">
                  <a:txBody>
                    <a:bodyPr/>
                    <a:lstStyle/>
                    <a:p>
                      <a:endParaRPr lang="en-US"/>
                    </a:p>
                  </a:txBody>
                  <a:tcP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r>
              <a:tr h="317500">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r>
                        <a:rPr lang="sk-SK" sz="1100" u="none" strike="noStrike">
                          <a:effectLst/>
                        </a:rPr>
                        <a:t> </a:t>
                      </a:r>
                      <a:endParaRPr lang="sk-SK" sz="1100" b="0" i="0" u="none" strike="noStrike">
                        <a:solidFill>
                          <a:srgbClr val="000000"/>
                        </a:solidFill>
                        <a:effectLst/>
                        <a:latin typeface="Calibri" charset="0"/>
                      </a:endParaRPr>
                    </a:p>
                  </a:txBody>
                  <a:tcPr marL="12700" marR="12700" marT="12700" marB="0" anchor="ctr"/>
                </a:tc>
                <a:tc>
                  <a:txBody>
                    <a:bodyPr/>
                    <a:lstStyle/>
                    <a:p>
                      <a:pPr algn="l" fontAlgn="ctr"/>
                      <a:r>
                        <a:rPr lang="sk-SK" sz="1100" u="none" strike="noStrike">
                          <a:effectLst/>
                        </a:rPr>
                        <a:t> </a:t>
                      </a:r>
                      <a:endParaRPr lang="sk-SK"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5</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6</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7</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8</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9</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10</a:t>
                      </a:r>
                      <a:endParaRPr lang="en-US" sz="1100" b="0" i="0" u="none" strike="noStrike">
                        <a:solidFill>
                          <a:srgbClr val="000000"/>
                        </a:solidFill>
                        <a:effectLst/>
                        <a:latin typeface="Calibri" charset="0"/>
                      </a:endParaRPr>
                    </a:p>
                  </a:txBody>
                  <a:tcPr marL="12700" marR="12700" marT="12700" marB="0" anchor="ctr"/>
                </a:tc>
                <a:tc>
                  <a:txBody>
                    <a:bodyPr/>
                    <a:lstStyle/>
                    <a:p>
                      <a:pPr algn="l" fontAlgn="ctr"/>
                      <a:r>
                        <a:rPr lang="sk-SK" sz="1100" u="none" strike="noStrike">
                          <a:effectLst/>
                        </a:rPr>
                        <a:t> </a:t>
                      </a:r>
                      <a:endParaRPr lang="sk-SK" sz="1100" b="0" i="0" u="none" strike="noStrike">
                        <a:solidFill>
                          <a:srgbClr val="000000"/>
                        </a:solidFill>
                        <a:effectLst/>
                        <a:latin typeface="Calibri" charset="0"/>
                      </a:endParaRPr>
                    </a:p>
                  </a:txBody>
                  <a:tcPr marL="12700" marR="12700" marT="12700" marB="0" anchor="ctr"/>
                </a:tc>
                <a:tc>
                  <a:txBody>
                    <a:bodyPr/>
                    <a:lstStyle/>
                    <a:p>
                      <a:pPr algn="l" fontAlgn="ctr"/>
                      <a:r>
                        <a:rPr lang="sk-SK" sz="1100" u="none" strike="noStrike">
                          <a:effectLst/>
                        </a:rPr>
                        <a:t> </a:t>
                      </a:r>
                      <a:endParaRPr lang="sk-SK"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r>
              <a:tr h="317500">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r>
                        <a:rPr lang="sk-SK" sz="1100" u="none" strike="noStrike">
                          <a:effectLst/>
                        </a:rPr>
                        <a:t> </a:t>
                      </a:r>
                      <a:endParaRPr lang="sk-SK" sz="1100" b="0" i="0" u="none" strike="noStrike">
                        <a:solidFill>
                          <a:srgbClr val="000000"/>
                        </a:solidFill>
                        <a:effectLst/>
                        <a:latin typeface="Calibri" charset="0"/>
                      </a:endParaRPr>
                    </a:p>
                  </a:txBody>
                  <a:tcPr marL="12700" marR="12700" marT="12700" marB="0" anchor="ctr"/>
                </a:tc>
                <a:tc>
                  <a:txBody>
                    <a:bodyPr/>
                    <a:lstStyle/>
                    <a:p>
                      <a:pPr algn="r" fontAlgn="ctr"/>
                      <a:r>
                        <a:rPr lang="cs-CZ" sz="1100" u="none" strike="noStrike">
                          <a:effectLst/>
                        </a:rPr>
                        <a:t>11</a:t>
                      </a:r>
                      <a:endParaRPr lang="cs-CZ" sz="1100" b="0" i="0" u="none" strike="noStrike">
                        <a:solidFill>
                          <a:srgbClr val="000000"/>
                        </a:solidFill>
                        <a:effectLst/>
                        <a:latin typeface="Calibri" charset="0"/>
                      </a:endParaRPr>
                    </a:p>
                  </a:txBody>
                  <a:tcPr marL="12700" marR="12700" marT="12700" marB="0" anchor="ctr"/>
                </a:tc>
                <a:tc>
                  <a:txBody>
                    <a:bodyPr/>
                    <a:lstStyle/>
                    <a:p>
                      <a:pPr algn="r" fontAlgn="ctr"/>
                      <a:r>
                        <a:rPr lang="is-IS" sz="1100" u="none" strike="noStrike">
                          <a:effectLst/>
                        </a:rPr>
                        <a:t>12</a:t>
                      </a:r>
                      <a:endParaRPr lang="is-IS" sz="1100" b="0" i="0" u="none" strike="noStrike">
                        <a:solidFill>
                          <a:srgbClr val="000000"/>
                        </a:solidFill>
                        <a:effectLst/>
                        <a:latin typeface="Calibri" charset="0"/>
                      </a:endParaRPr>
                    </a:p>
                  </a:txBody>
                  <a:tcPr marL="12700" marR="12700" marT="12700" marB="0" anchor="ctr"/>
                </a:tc>
                <a:tc>
                  <a:txBody>
                    <a:bodyPr/>
                    <a:lstStyle/>
                    <a:p>
                      <a:pPr algn="r" fontAlgn="ctr"/>
                      <a:r>
                        <a:rPr lang="is-IS" sz="1100" u="none" strike="noStrike">
                          <a:effectLst/>
                        </a:rPr>
                        <a:t>13</a:t>
                      </a:r>
                      <a:endParaRPr lang="is-I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14</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15</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16</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17</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fi-FI" sz="1100" u="none" strike="noStrike">
                          <a:effectLst/>
                        </a:rPr>
                        <a:t>18</a:t>
                      </a:r>
                      <a:endParaRPr lang="fi-FI" sz="1100" b="0" i="0" u="none" strike="noStrike">
                        <a:solidFill>
                          <a:srgbClr val="000000"/>
                        </a:solidFill>
                        <a:effectLst/>
                        <a:latin typeface="Calibri" charset="0"/>
                      </a:endParaRPr>
                    </a:p>
                  </a:txBody>
                  <a:tcPr marL="12700" marR="12700" marT="12700" marB="0" anchor="ctr"/>
                </a:tc>
                <a:tc>
                  <a:txBody>
                    <a:bodyPr/>
                    <a:lstStyle/>
                    <a:p>
                      <a:pPr algn="l" fontAlgn="ctr"/>
                      <a:r>
                        <a:rPr lang="sk-SK" sz="1100" u="none" strike="noStrike">
                          <a:effectLst/>
                        </a:rPr>
                        <a:t> </a:t>
                      </a:r>
                      <a:endParaRPr lang="sk-SK"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r>
              <a:tr h="317500">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19</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is-IS" sz="1100" u="none" strike="noStrike">
                          <a:effectLst/>
                        </a:rPr>
                        <a:t>20</a:t>
                      </a:r>
                      <a:endParaRPr lang="is-IS" sz="1100" b="0" i="0" u="none" strike="noStrike">
                        <a:solidFill>
                          <a:srgbClr val="000000"/>
                        </a:solidFill>
                        <a:effectLst/>
                        <a:latin typeface="Calibri" charset="0"/>
                      </a:endParaRPr>
                    </a:p>
                  </a:txBody>
                  <a:tcPr marL="12700" marR="12700" marT="12700" marB="0" anchor="ctr"/>
                </a:tc>
                <a:tc>
                  <a:txBody>
                    <a:bodyPr/>
                    <a:lstStyle/>
                    <a:p>
                      <a:pPr algn="r" fontAlgn="ctr"/>
                      <a:r>
                        <a:rPr lang="cs-CZ" sz="1100" u="none" strike="noStrike">
                          <a:effectLst/>
                        </a:rPr>
                        <a:t>21</a:t>
                      </a:r>
                      <a:endParaRPr lang="cs-CZ" sz="1100" b="0" i="0" u="none" strike="noStrike">
                        <a:solidFill>
                          <a:srgbClr val="000000"/>
                        </a:solidFill>
                        <a:effectLst/>
                        <a:latin typeface="Calibri" charset="0"/>
                      </a:endParaRPr>
                    </a:p>
                  </a:txBody>
                  <a:tcPr marL="12700" marR="12700" marT="12700" marB="0" anchor="ctr"/>
                </a:tc>
                <a:tc>
                  <a:txBody>
                    <a:bodyPr/>
                    <a:lstStyle/>
                    <a:p>
                      <a:pPr algn="r" fontAlgn="ctr"/>
                      <a:r>
                        <a:rPr lang="is-IS" sz="1100" u="none" strike="noStrike">
                          <a:effectLst/>
                        </a:rPr>
                        <a:t>22</a:t>
                      </a:r>
                      <a:endParaRPr lang="is-IS" sz="1100" b="0" i="0" u="none" strike="noStrike">
                        <a:solidFill>
                          <a:srgbClr val="000000"/>
                        </a:solidFill>
                        <a:effectLst/>
                        <a:latin typeface="Calibri" charset="0"/>
                      </a:endParaRPr>
                    </a:p>
                  </a:txBody>
                  <a:tcPr marL="12700" marR="12700" marT="12700" marB="0" anchor="ctr"/>
                </a:tc>
                <a:tc>
                  <a:txBody>
                    <a:bodyPr/>
                    <a:lstStyle/>
                    <a:p>
                      <a:pPr algn="r" fontAlgn="ctr"/>
                      <a:r>
                        <a:rPr lang="is-IS" sz="1100" u="none" strike="noStrike">
                          <a:effectLst/>
                        </a:rPr>
                        <a:t>23</a:t>
                      </a:r>
                      <a:endParaRPr lang="is-IS" sz="1100" b="0" i="0" u="none" strike="noStrike">
                        <a:solidFill>
                          <a:srgbClr val="000000"/>
                        </a:solidFill>
                        <a:effectLst/>
                        <a:latin typeface="Calibri" charset="0"/>
                      </a:endParaRPr>
                    </a:p>
                  </a:txBody>
                  <a:tcPr marL="12700" marR="12700" marT="12700" marB="0" anchor="ctr"/>
                </a:tc>
                <a:tc>
                  <a:txBody>
                    <a:bodyPr/>
                    <a:lstStyle/>
                    <a:p>
                      <a:pPr algn="r" fontAlgn="ctr"/>
                      <a:r>
                        <a:rPr lang="is-IS" sz="1100" u="none" strike="noStrike">
                          <a:effectLst/>
                        </a:rPr>
                        <a:t>24</a:t>
                      </a:r>
                      <a:endParaRPr lang="is-IS" sz="1100" b="0" i="0" u="none" strike="noStrike">
                        <a:solidFill>
                          <a:srgbClr val="000000"/>
                        </a:solidFill>
                        <a:effectLst/>
                        <a:latin typeface="Calibri" charset="0"/>
                      </a:endParaRPr>
                    </a:p>
                  </a:txBody>
                  <a:tcPr marL="12700" marR="12700" marT="12700" marB="0" anchor="ctr"/>
                </a:tc>
                <a:tc>
                  <a:txBody>
                    <a:bodyPr/>
                    <a:lstStyle/>
                    <a:p>
                      <a:pPr algn="r" fontAlgn="ctr"/>
                      <a:r>
                        <a:rPr lang="is-IS" sz="1100" u="none" strike="noStrike">
                          <a:effectLst/>
                        </a:rPr>
                        <a:t>25</a:t>
                      </a:r>
                      <a:endParaRPr lang="is-IS" sz="1100" b="0" i="0" u="none" strike="noStrike">
                        <a:solidFill>
                          <a:srgbClr val="000000"/>
                        </a:solidFill>
                        <a:effectLst/>
                        <a:latin typeface="Calibri" charset="0"/>
                      </a:endParaRPr>
                    </a:p>
                  </a:txBody>
                  <a:tcPr marL="12700" marR="12700" marT="12700" marB="0" anchor="ctr"/>
                </a:tc>
                <a:tc>
                  <a:txBody>
                    <a:bodyPr/>
                    <a:lstStyle/>
                    <a:p>
                      <a:pPr algn="r" fontAlgn="ctr"/>
                      <a:r>
                        <a:rPr lang="is-IS" sz="1100" u="none" strike="noStrike">
                          <a:effectLst/>
                        </a:rPr>
                        <a:t>26</a:t>
                      </a:r>
                      <a:endParaRPr lang="is-IS" sz="1100" b="0" i="0" u="none" strike="noStrike">
                        <a:solidFill>
                          <a:srgbClr val="000000"/>
                        </a:solidFill>
                        <a:effectLst/>
                        <a:latin typeface="Calibri" charset="0"/>
                      </a:endParaRPr>
                    </a:p>
                  </a:txBody>
                  <a:tcPr marL="12700" marR="12700" marT="12700" marB="0" anchor="ctr"/>
                </a:tc>
                <a:tc>
                  <a:txBody>
                    <a:bodyPr/>
                    <a:lstStyle/>
                    <a:p>
                      <a:pPr algn="r" fontAlgn="ctr"/>
                      <a:r>
                        <a:rPr lang="is-IS" sz="1100" u="none" strike="noStrike">
                          <a:effectLst/>
                        </a:rPr>
                        <a:t>27</a:t>
                      </a:r>
                      <a:endParaRPr lang="is-IS" sz="1100" b="0" i="0" u="none" strike="noStrike">
                        <a:solidFill>
                          <a:srgbClr val="000000"/>
                        </a:solidFill>
                        <a:effectLst/>
                        <a:latin typeface="Calibri" charset="0"/>
                      </a:endParaRPr>
                    </a:p>
                  </a:txBody>
                  <a:tcPr marL="12700" marR="12700" marT="12700" marB="0" anchor="ctr"/>
                </a:tc>
                <a:tc>
                  <a:txBody>
                    <a:bodyPr/>
                    <a:lstStyle/>
                    <a:p>
                      <a:pPr algn="r" fontAlgn="ctr"/>
                      <a:r>
                        <a:rPr lang="is-IS" sz="1100" u="none" strike="noStrike">
                          <a:effectLst/>
                        </a:rPr>
                        <a:t>28</a:t>
                      </a:r>
                      <a:endParaRPr lang="is-I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r>
              <a:tr h="317500">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is-IS" sz="1100" u="none" strike="noStrike">
                          <a:effectLst/>
                        </a:rPr>
                        <a:t>29</a:t>
                      </a:r>
                      <a:endParaRPr lang="is-I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30</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31</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is-IS" sz="1100" u="none" strike="noStrike">
                          <a:effectLst/>
                        </a:rPr>
                        <a:t>32</a:t>
                      </a:r>
                      <a:endParaRPr lang="is-I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33</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ru-RU" sz="1100" u="none" strike="noStrike">
                          <a:effectLst/>
                        </a:rPr>
                        <a:t>34</a:t>
                      </a:r>
                      <a:endParaRPr lang="ru-RU"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35</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cs-CZ" sz="1100" u="none" strike="noStrike">
                          <a:effectLst/>
                        </a:rPr>
                        <a:t>36</a:t>
                      </a:r>
                      <a:endParaRPr lang="cs-CZ" sz="1100" b="0" i="0" u="none" strike="noStrike">
                        <a:solidFill>
                          <a:srgbClr val="000000"/>
                        </a:solidFill>
                        <a:effectLst/>
                        <a:latin typeface="Calibri" charset="0"/>
                      </a:endParaRPr>
                    </a:p>
                  </a:txBody>
                  <a:tcPr marL="12700" marR="12700" marT="12700" marB="0" anchor="ctr"/>
                </a:tc>
                <a:tc>
                  <a:txBody>
                    <a:bodyPr/>
                    <a:lstStyle/>
                    <a:p>
                      <a:pPr algn="r" fontAlgn="ctr"/>
                      <a:r>
                        <a:rPr lang="is-IS" sz="1100" u="none" strike="noStrike">
                          <a:effectLst/>
                        </a:rPr>
                        <a:t>37</a:t>
                      </a:r>
                      <a:endParaRPr lang="is-I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38</a:t>
                      </a:r>
                      <a:endParaRPr lang="en-US" sz="1100" b="0" i="0" u="none" strike="noStrike">
                        <a:solidFill>
                          <a:srgbClr val="000000"/>
                        </a:solidFill>
                        <a:effectLst/>
                        <a:latin typeface="Calibri" charset="0"/>
                      </a:endParaRPr>
                    </a:p>
                  </a:txBody>
                  <a:tcPr marL="12700" marR="12700" marT="12700" marB="0" anchor="ctr"/>
                </a:tc>
                <a:tc>
                  <a:txBody>
                    <a:bodyPr/>
                    <a:lstStyle/>
                    <a:p>
                      <a:pPr algn="l" fontAlgn="ctr"/>
                      <a:r>
                        <a:rPr lang="it-IT" sz="1100" u="none" strike="noStrike">
                          <a:effectLst/>
                        </a:rPr>
                        <a:t>30°</a:t>
                      </a:r>
                      <a:endParaRPr lang="it-IT" sz="1100" b="0" i="0" u="none" strike="noStrike">
                        <a:solidFill>
                          <a:srgbClr val="000000"/>
                        </a:solidFill>
                        <a:effectLst/>
                        <a:latin typeface="Calibri" charset="0"/>
                      </a:endParaRPr>
                    </a:p>
                  </a:txBody>
                  <a:tcPr marL="12700" marR="12700" marT="12700" marB="0" anchor="ctr"/>
                </a:tc>
              </a:tr>
              <a:tr h="317500">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uk-UA" sz="1100" u="none" strike="noStrike">
                          <a:effectLst/>
                        </a:rPr>
                        <a:t>39</a:t>
                      </a:r>
                      <a:endParaRPr lang="uk-UA"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40</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41</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is-IS" sz="1100" u="none" strike="noStrike">
                          <a:effectLst/>
                        </a:rPr>
                        <a:t>42</a:t>
                      </a:r>
                      <a:endParaRPr lang="is-I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43</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44</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45</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46</a:t>
                      </a:r>
                      <a:endParaRPr lang="en-US" sz="1100" b="0" i="0" u="none" strike="noStrike">
                        <a:solidFill>
                          <a:srgbClr val="FF0000"/>
                        </a:solidFill>
                        <a:effectLst/>
                        <a:latin typeface="Calibri" charset="0"/>
                      </a:endParaRPr>
                    </a:p>
                  </a:txBody>
                  <a:tcPr marL="12700" marR="12700" marT="12700" marB="0" anchor="ctr"/>
                </a:tc>
                <a:tc>
                  <a:txBody>
                    <a:bodyPr/>
                    <a:lstStyle/>
                    <a:p>
                      <a:pPr algn="r" fontAlgn="ctr"/>
                      <a:r>
                        <a:rPr lang="en-US" sz="1100" u="none" strike="noStrike">
                          <a:effectLst/>
                        </a:rPr>
                        <a:t>47</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is-IS" sz="1100" u="none" strike="noStrike">
                          <a:effectLst/>
                        </a:rPr>
                        <a:t>48</a:t>
                      </a:r>
                      <a:endParaRPr lang="is-I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r>
              <a:tr h="317500">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cs-CZ" sz="1100" u="none" strike="noStrike">
                          <a:effectLst/>
                        </a:rPr>
                        <a:t>49</a:t>
                      </a:r>
                      <a:endParaRPr lang="cs-CZ"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50</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uk-UA" sz="1100" u="none" strike="noStrike">
                          <a:effectLst/>
                        </a:rPr>
                        <a:t>51</a:t>
                      </a:r>
                      <a:endParaRPr lang="uk-UA" sz="1100" b="0" i="0" u="none" strike="noStrike">
                        <a:solidFill>
                          <a:srgbClr val="000000"/>
                        </a:solidFill>
                        <a:effectLst/>
                        <a:latin typeface="Calibri" charset="0"/>
                      </a:endParaRPr>
                    </a:p>
                  </a:txBody>
                  <a:tcPr marL="12700" marR="12700" marT="12700" marB="0" anchor="ctr"/>
                </a:tc>
                <a:tc>
                  <a:txBody>
                    <a:bodyPr/>
                    <a:lstStyle/>
                    <a:p>
                      <a:pPr algn="r" fontAlgn="ctr"/>
                      <a:r>
                        <a:rPr lang="is-IS" sz="1100" u="none" strike="noStrike">
                          <a:effectLst/>
                        </a:rPr>
                        <a:t>52</a:t>
                      </a:r>
                      <a:endParaRPr lang="is-I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53</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54</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55</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56</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ru-RU" sz="1100" u="none" strike="noStrike">
                          <a:effectLst/>
                        </a:rPr>
                        <a:t>57</a:t>
                      </a:r>
                      <a:endParaRPr lang="ru-RU" sz="1100" b="0" i="0" u="none" strike="noStrike">
                        <a:solidFill>
                          <a:srgbClr val="000000"/>
                        </a:solidFill>
                        <a:effectLst/>
                        <a:latin typeface="Calibri" charset="0"/>
                      </a:endParaRPr>
                    </a:p>
                  </a:txBody>
                  <a:tcPr marL="12700" marR="12700" marT="12700" marB="0" anchor="ctr"/>
                </a:tc>
                <a:tc>
                  <a:txBody>
                    <a:bodyPr/>
                    <a:lstStyle/>
                    <a:p>
                      <a:pPr algn="r" fontAlgn="ctr"/>
                      <a:r>
                        <a:rPr lang="ru-RU" sz="1100" u="none" strike="noStrike">
                          <a:effectLst/>
                        </a:rPr>
                        <a:t>58</a:t>
                      </a:r>
                      <a:endParaRPr lang="ru-RU"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r>
              <a:tr h="317500">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r>
                        <a:rPr lang="sk-SK" sz="1100" u="none" strike="noStrike">
                          <a:effectLst/>
                        </a:rPr>
                        <a:t> </a:t>
                      </a:r>
                      <a:endParaRPr lang="sk-SK"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59</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60</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61</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is-IS" sz="1100" u="none" strike="noStrike">
                          <a:effectLst/>
                        </a:rPr>
                        <a:t>62</a:t>
                      </a:r>
                      <a:endParaRPr lang="is-IS" sz="1100" b="0" i="0" u="none" strike="noStrike">
                        <a:solidFill>
                          <a:srgbClr val="000000"/>
                        </a:solidFill>
                        <a:effectLst/>
                        <a:latin typeface="Calibri" charset="0"/>
                      </a:endParaRPr>
                    </a:p>
                  </a:txBody>
                  <a:tcPr marL="12700" marR="12700" marT="12700" marB="0" anchor="ctr"/>
                </a:tc>
                <a:tc>
                  <a:txBody>
                    <a:bodyPr/>
                    <a:lstStyle/>
                    <a:p>
                      <a:pPr algn="r" fontAlgn="ctr"/>
                      <a:r>
                        <a:rPr lang="is-IS" sz="1100" u="none" strike="noStrike">
                          <a:effectLst/>
                        </a:rPr>
                        <a:t>63</a:t>
                      </a:r>
                      <a:endParaRPr lang="is-I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64</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65</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is-IS" sz="1100" u="none" strike="noStrike">
                          <a:effectLst/>
                        </a:rPr>
                        <a:t>66</a:t>
                      </a:r>
                      <a:endParaRPr lang="is-IS" sz="1100" b="0" i="0" u="none" strike="noStrike">
                        <a:solidFill>
                          <a:srgbClr val="000000"/>
                        </a:solidFill>
                        <a:effectLst/>
                        <a:latin typeface="Calibri" charset="0"/>
                      </a:endParaRPr>
                    </a:p>
                  </a:txBody>
                  <a:tcPr marL="12700" marR="12700" marT="12700" marB="0" anchor="ctr"/>
                </a:tc>
                <a:tc>
                  <a:txBody>
                    <a:bodyPr/>
                    <a:lstStyle/>
                    <a:p>
                      <a:pPr algn="l" fontAlgn="ctr"/>
                      <a:r>
                        <a:rPr lang="sk-SK" sz="1100" u="none" strike="noStrike">
                          <a:effectLst/>
                        </a:rPr>
                        <a:t> </a:t>
                      </a:r>
                      <a:endParaRPr lang="sk-SK"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r>
              <a:tr h="317500">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r>
                        <a:rPr lang="sk-SK" sz="1100" u="none" strike="noStrike">
                          <a:effectLst/>
                        </a:rPr>
                        <a:t> </a:t>
                      </a:r>
                      <a:endParaRPr lang="sk-SK" sz="1100" b="0" i="0" u="none" strike="noStrike">
                        <a:solidFill>
                          <a:srgbClr val="000000"/>
                        </a:solidFill>
                        <a:effectLst/>
                        <a:latin typeface="Calibri" charset="0"/>
                      </a:endParaRPr>
                    </a:p>
                  </a:txBody>
                  <a:tcPr marL="12700" marR="12700" marT="12700" marB="0" anchor="ctr"/>
                </a:tc>
                <a:tc>
                  <a:txBody>
                    <a:bodyPr/>
                    <a:lstStyle/>
                    <a:p>
                      <a:pPr algn="l" fontAlgn="ctr"/>
                      <a:r>
                        <a:rPr lang="sk-SK" sz="1100" u="none" strike="noStrike">
                          <a:effectLst/>
                        </a:rPr>
                        <a:t> </a:t>
                      </a:r>
                      <a:endParaRPr lang="sk-SK" sz="1100" b="0" i="0" u="none" strike="noStrike">
                        <a:solidFill>
                          <a:srgbClr val="000000"/>
                        </a:solidFill>
                        <a:effectLst/>
                        <a:latin typeface="Calibri" charset="0"/>
                      </a:endParaRPr>
                    </a:p>
                  </a:txBody>
                  <a:tcPr marL="12700" marR="12700" marT="12700" marB="0" anchor="ctr"/>
                </a:tc>
                <a:tc>
                  <a:txBody>
                    <a:bodyPr/>
                    <a:lstStyle/>
                    <a:p>
                      <a:pPr algn="r" fontAlgn="ctr"/>
                      <a:r>
                        <a:rPr lang="is-IS" sz="1100" u="none" strike="noStrike">
                          <a:effectLst/>
                        </a:rPr>
                        <a:t>67</a:t>
                      </a:r>
                      <a:endParaRPr lang="is-IS" sz="1100" b="0" i="0" u="none" strike="noStrike">
                        <a:solidFill>
                          <a:srgbClr val="000000"/>
                        </a:solidFill>
                        <a:effectLst/>
                        <a:latin typeface="Calibri" charset="0"/>
                      </a:endParaRPr>
                    </a:p>
                  </a:txBody>
                  <a:tcPr marL="12700" marR="12700" marT="12700" marB="0" anchor="ctr"/>
                </a:tc>
                <a:tc>
                  <a:txBody>
                    <a:bodyPr/>
                    <a:lstStyle/>
                    <a:p>
                      <a:pPr algn="r" fontAlgn="ctr"/>
                      <a:r>
                        <a:rPr lang="is-IS" sz="1100" u="none" strike="noStrike">
                          <a:effectLst/>
                        </a:rPr>
                        <a:t>68</a:t>
                      </a:r>
                      <a:endParaRPr lang="is-I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69</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70</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is-IS" sz="1100" u="none" strike="noStrike">
                          <a:effectLst/>
                        </a:rPr>
                        <a:t>71</a:t>
                      </a:r>
                      <a:endParaRPr lang="is-IS" sz="1100" b="0" i="0" u="none" strike="noStrike">
                        <a:solidFill>
                          <a:srgbClr val="000000"/>
                        </a:solidFill>
                        <a:effectLst/>
                        <a:latin typeface="Calibri" charset="0"/>
                      </a:endParaRPr>
                    </a:p>
                  </a:txBody>
                  <a:tcPr marL="12700" marR="12700" marT="12700" marB="0" anchor="ctr"/>
                </a:tc>
                <a:tc>
                  <a:txBody>
                    <a:bodyPr/>
                    <a:lstStyle/>
                    <a:p>
                      <a:pPr algn="r" fontAlgn="ctr"/>
                      <a:r>
                        <a:rPr lang="is-IS" sz="1100" u="none" strike="noStrike">
                          <a:effectLst/>
                        </a:rPr>
                        <a:t>72</a:t>
                      </a:r>
                      <a:endParaRPr lang="is-IS" sz="1100" b="0" i="0" u="none" strike="noStrike">
                        <a:solidFill>
                          <a:srgbClr val="000000"/>
                        </a:solidFill>
                        <a:effectLst/>
                        <a:latin typeface="Calibri" charset="0"/>
                      </a:endParaRPr>
                    </a:p>
                  </a:txBody>
                  <a:tcPr marL="12700" marR="12700" marT="12700" marB="0" anchor="ctr"/>
                </a:tc>
                <a:tc>
                  <a:txBody>
                    <a:bodyPr/>
                    <a:lstStyle/>
                    <a:p>
                      <a:pPr algn="l" fontAlgn="ctr"/>
                      <a:r>
                        <a:rPr lang="sk-SK" sz="1100" u="none" strike="noStrike">
                          <a:effectLst/>
                        </a:rPr>
                        <a:t> </a:t>
                      </a:r>
                      <a:endParaRPr lang="sk-SK" sz="1100" b="0" i="0" u="none" strike="noStrike">
                        <a:solidFill>
                          <a:srgbClr val="000000"/>
                        </a:solidFill>
                        <a:effectLst/>
                        <a:latin typeface="Calibri" charset="0"/>
                      </a:endParaRPr>
                    </a:p>
                  </a:txBody>
                  <a:tcPr marL="12700" marR="12700" marT="12700" marB="0" anchor="ctr"/>
                </a:tc>
                <a:tc>
                  <a:txBody>
                    <a:bodyPr/>
                    <a:lstStyle/>
                    <a:p>
                      <a:pPr algn="l" fontAlgn="ctr"/>
                      <a:r>
                        <a:rPr lang="sk-SK" sz="1100" u="none" strike="noStrike">
                          <a:effectLst/>
                        </a:rPr>
                        <a:t> </a:t>
                      </a:r>
                      <a:endParaRPr lang="sk-SK"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r>
              <a:tr h="317500">
                <a:tc>
                  <a:txBody>
                    <a:bodyPr/>
                    <a:lstStyle/>
                    <a:p>
                      <a:pPr algn="l" fontAlgn="ctr"/>
                      <a:endParaRPr lang="en-US" sz="1100" b="0" i="0" u="none" strike="noStrike">
                        <a:solidFill>
                          <a:srgbClr val="000000"/>
                        </a:solidFill>
                        <a:effectLst/>
                        <a:latin typeface="Calibri" charset="0"/>
                      </a:endParaRPr>
                    </a:p>
                  </a:txBody>
                  <a:tcPr marL="12700" marR="12700" marT="12700" marB="0" anchor="ctr"/>
                </a:tc>
                <a:tc gridSpan="2">
                  <a:txBody>
                    <a:bodyPr/>
                    <a:lstStyle/>
                    <a:p>
                      <a:pPr algn="l" fontAlgn="ctr"/>
                      <a:r>
                        <a:rPr lang="ja-JP" altLang="en-US" sz="1100" u="none" strike="noStrike">
                          <a:effectLst/>
                        </a:rPr>
                        <a:t>下鼻側</a:t>
                      </a:r>
                      <a:endParaRPr lang="ja-JP" altLang="en-US" sz="1100" b="1" i="0" u="none" strike="noStrike">
                        <a:solidFill>
                          <a:srgbClr val="000000"/>
                        </a:solidFill>
                        <a:effectLst/>
                        <a:latin typeface="Calibri" charset="0"/>
                      </a:endParaRPr>
                    </a:p>
                  </a:txBody>
                  <a:tcPr marL="12700" marR="12700" marT="12700" marB="0" anchor="ctr"/>
                </a:tc>
                <a:tc hMerge="1">
                  <a:txBody>
                    <a:bodyPr/>
                    <a:lstStyle/>
                    <a:p>
                      <a:endParaRPr lang="en-US"/>
                    </a:p>
                  </a:txBody>
                  <a:tcPr/>
                </a:tc>
                <a:tc>
                  <a:txBody>
                    <a:bodyPr/>
                    <a:lstStyle/>
                    <a:p>
                      <a:pPr algn="l" fontAlgn="ctr"/>
                      <a:r>
                        <a:rPr lang="sk-SK" sz="1100" u="none" strike="noStrike">
                          <a:effectLst/>
                        </a:rPr>
                        <a:t> </a:t>
                      </a:r>
                      <a:endParaRPr lang="sk-SK" sz="1100" b="0" i="0" u="none" strike="noStrike">
                        <a:solidFill>
                          <a:srgbClr val="000000"/>
                        </a:solidFill>
                        <a:effectLst/>
                        <a:latin typeface="Calibri" charset="0"/>
                      </a:endParaRPr>
                    </a:p>
                  </a:txBody>
                  <a:tcPr marL="12700" marR="12700" marT="12700" marB="0" anchor="ctr"/>
                </a:tc>
                <a:tc>
                  <a:txBody>
                    <a:bodyPr/>
                    <a:lstStyle/>
                    <a:p>
                      <a:pPr algn="r" fontAlgn="ctr"/>
                      <a:r>
                        <a:rPr lang="is-IS" sz="1100" u="none" strike="noStrike">
                          <a:effectLst/>
                        </a:rPr>
                        <a:t>73</a:t>
                      </a:r>
                      <a:endParaRPr lang="is-IS" sz="1100" b="0" i="0" u="none" strike="noStrike">
                        <a:solidFill>
                          <a:srgbClr val="000000"/>
                        </a:solidFill>
                        <a:effectLst/>
                        <a:latin typeface="Calibri" charset="0"/>
                      </a:endParaRPr>
                    </a:p>
                  </a:txBody>
                  <a:tcPr marL="12700" marR="12700" marT="12700" marB="0" anchor="ctr"/>
                </a:tc>
                <a:tc>
                  <a:txBody>
                    <a:bodyPr/>
                    <a:lstStyle/>
                    <a:p>
                      <a:pPr algn="r" fontAlgn="ctr"/>
                      <a:r>
                        <a:rPr lang="ru-RU" sz="1100" u="none" strike="noStrike">
                          <a:effectLst/>
                        </a:rPr>
                        <a:t>74</a:t>
                      </a:r>
                      <a:endParaRPr lang="ru-RU"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75</a:t>
                      </a:r>
                      <a:endParaRPr lang="en-US" sz="1100" b="0" i="0" u="none" strike="noStrike">
                        <a:solidFill>
                          <a:srgbClr val="000000"/>
                        </a:solidFill>
                        <a:effectLst/>
                        <a:latin typeface="Calibri" charset="0"/>
                      </a:endParaRPr>
                    </a:p>
                  </a:txBody>
                  <a:tcPr marL="12700" marR="12700" marT="12700" marB="0" anchor="ctr"/>
                </a:tc>
                <a:tc>
                  <a:txBody>
                    <a:bodyPr/>
                    <a:lstStyle/>
                    <a:p>
                      <a:pPr algn="r" fontAlgn="ctr"/>
                      <a:r>
                        <a:rPr lang="en-US" sz="1100" u="none" strike="noStrike">
                          <a:effectLst/>
                        </a:rPr>
                        <a:t>76</a:t>
                      </a:r>
                      <a:endParaRPr lang="en-US" sz="1100" b="0" i="0" u="none" strike="noStrike">
                        <a:solidFill>
                          <a:srgbClr val="000000"/>
                        </a:solidFill>
                        <a:effectLst/>
                        <a:latin typeface="Calibri" charset="0"/>
                      </a:endParaRPr>
                    </a:p>
                  </a:txBody>
                  <a:tcPr marL="12700" marR="12700" marT="12700" marB="0" anchor="ctr"/>
                </a:tc>
                <a:tc>
                  <a:txBody>
                    <a:bodyPr/>
                    <a:lstStyle/>
                    <a:p>
                      <a:pPr algn="l" fontAlgn="ctr"/>
                      <a:r>
                        <a:rPr lang="sk-SK" sz="1100" u="none" strike="noStrike">
                          <a:effectLst/>
                        </a:rPr>
                        <a:t> </a:t>
                      </a:r>
                      <a:endParaRPr lang="sk-SK" sz="1100" b="0" i="0" u="none" strike="noStrike">
                        <a:solidFill>
                          <a:srgbClr val="000000"/>
                        </a:solidFill>
                        <a:effectLst/>
                        <a:latin typeface="Calibri" charset="0"/>
                      </a:endParaRPr>
                    </a:p>
                  </a:txBody>
                  <a:tcPr marL="12700" marR="12700" marT="12700" marB="0" anchor="ctr"/>
                </a:tc>
                <a:tc gridSpan="2">
                  <a:txBody>
                    <a:bodyPr/>
                    <a:lstStyle/>
                    <a:p>
                      <a:pPr algn="l" fontAlgn="ctr"/>
                      <a:r>
                        <a:rPr lang="ja-JP" altLang="en-US" sz="1100" u="none" strike="noStrike">
                          <a:effectLst/>
                        </a:rPr>
                        <a:t>下耳側</a:t>
                      </a:r>
                      <a:endParaRPr lang="ja-JP" altLang="en-US" sz="1100" b="1" i="0" u="none" strike="noStrike">
                        <a:solidFill>
                          <a:srgbClr val="000000"/>
                        </a:solidFill>
                        <a:effectLst/>
                        <a:latin typeface="Calibri" charset="0"/>
                      </a:endParaRPr>
                    </a:p>
                  </a:txBody>
                  <a:tcPr marL="12700" marR="12700" marT="12700" marB="0" anchor="ctr"/>
                </a:tc>
                <a:tc hMerge="1">
                  <a:txBody>
                    <a:bodyPr/>
                    <a:lstStyle/>
                    <a:p>
                      <a:endParaRPr lang="en-US"/>
                    </a:p>
                  </a:txBody>
                  <a:tcP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r>
              <a:tr h="317500">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r>
              <a:tr h="317500">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gridSpan="2">
                  <a:txBody>
                    <a:bodyPr/>
                    <a:lstStyle/>
                    <a:p>
                      <a:pPr algn="l" fontAlgn="ctr"/>
                      <a:r>
                        <a:rPr lang="zh-TW" altLang="en-US" sz="1400" u="none" strike="noStrike">
                          <a:effectLst/>
                        </a:rPr>
                        <a:t>右眼</a:t>
                      </a:r>
                      <a:endParaRPr lang="zh-TW" altLang="en-US" sz="1400" b="1" i="0" u="none" strike="noStrike">
                        <a:solidFill>
                          <a:srgbClr val="000000"/>
                        </a:solidFill>
                        <a:effectLst/>
                        <a:latin typeface="Calibri" charset="0"/>
                      </a:endParaRPr>
                    </a:p>
                  </a:txBody>
                  <a:tcPr marL="12700" marR="12700" marT="12700" marB="0" anchor="ctr"/>
                </a:tc>
                <a:tc hMerge="1">
                  <a:txBody>
                    <a:bodyPr/>
                    <a:lstStyle/>
                    <a:p>
                      <a:endParaRPr lang="en-US"/>
                    </a:p>
                  </a:txBody>
                  <a:tcP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a:solidFill>
                          <a:srgbClr val="000000"/>
                        </a:solidFill>
                        <a:effectLst/>
                        <a:latin typeface="Calibri" charset="0"/>
                      </a:endParaRPr>
                    </a:p>
                  </a:txBody>
                  <a:tcPr marL="12700" marR="12700" marT="12700" marB="0" anchor="ctr"/>
                </a:tc>
                <a:tc>
                  <a:txBody>
                    <a:bodyPr/>
                    <a:lstStyle/>
                    <a:p>
                      <a:pPr algn="l" fontAlgn="ctr"/>
                      <a:endParaRPr lang="en-US" sz="1100" b="0" i="0" u="none" strike="noStrike" dirty="0">
                        <a:solidFill>
                          <a:srgbClr val="000000"/>
                        </a:solidFill>
                        <a:effectLst/>
                        <a:latin typeface="Calibri" charset="0"/>
                      </a:endParaRPr>
                    </a:p>
                  </a:txBody>
                  <a:tcPr marL="12700" marR="12700" marT="12700" marB="0" anchor="ctr"/>
                </a:tc>
              </a:tr>
            </a:tbl>
          </a:graphicData>
        </a:graphic>
      </p:graphicFrame>
    </p:spTree>
    <p:extLst>
      <p:ext uri="{BB962C8B-B14F-4D97-AF65-F5344CB8AC3E}">
        <p14:creationId xmlns:p14="http://schemas.microsoft.com/office/powerpoint/2010/main" val="312368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Nakanishi et al. vs Ours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18526764"/>
              </p:ext>
            </p:extLst>
          </p:nvPr>
        </p:nvGraphicFramePr>
        <p:xfrm>
          <a:off x="5317977" y="2313240"/>
          <a:ext cx="4054640" cy="3898700"/>
        </p:xfrm>
        <a:graphic>
          <a:graphicData uri="http://schemas.openxmlformats.org/drawingml/2006/table">
            <a:tbl>
              <a:tblPr/>
              <a:tblGrid>
                <a:gridCol w="405464"/>
                <a:gridCol w="405464"/>
                <a:gridCol w="405464"/>
                <a:gridCol w="405464"/>
                <a:gridCol w="405464"/>
                <a:gridCol w="405464"/>
                <a:gridCol w="405464"/>
                <a:gridCol w="405464"/>
                <a:gridCol w="405464"/>
                <a:gridCol w="405464"/>
              </a:tblGrid>
              <a:tr h="389870">
                <a:tc>
                  <a:txBody>
                    <a:bodyPr/>
                    <a:lstStyle/>
                    <a:p>
                      <a:pPr algn="ctr" fontAlgn="ct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DCE6F1"/>
                    </a:solidFill>
                  </a:tcPr>
                </a:tc>
                <a:tc>
                  <a:txBody>
                    <a:bodyPr/>
                    <a:lstStyle/>
                    <a:p>
                      <a:pPr algn="ctr" fontAlgn="ctr"/>
                      <a:endParaRPr lang="sk-SK"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DCE6F1"/>
                    </a:solidFill>
                  </a:tcPr>
                </a:tc>
                <a:tc>
                  <a:txBody>
                    <a:bodyPr/>
                    <a:lstStyle/>
                    <a:p>
                      <a:pPr algn="ctr" fontAlgn="ctr"/>
                      <a:endParaRPr lang="sk-SK"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DCE6F1"/>
                    </a:solidFill>
                  </a:tcPr>
                </a:tc>
                <a:tc>
                  <a:txBody>
                    <a:bodyPr/>
                    <a:lstStyle/>
                    <a:p>
                      <a:pPr algn="ctr" fontAlgn="ct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DCE6F1"/>
                    </a:solidFill>
                  </a:tcPr>
                </a:tc>
                <a:tc>
                  <a:txBody>
                    <a:bodyPr/>
                    <a:lstStyle/>
                    <a:p>
                      <a:pPr algn="ctr" fontAlgn="ctr"/>
                      <a:r>
                        <a:rPr lang="is-IS" sz="2000" b="0" i="0" u="none" strike="noStrike" dirty="0">
                          <a:solidFill>
                            <a:srgbClr val="000000"/>
                          </a:solidFill>
                          <a:effectLst/>
                          <a:latin typeface="Calibri" charset="0"/>
                        </a:rPr>
                        <a:t>3</a:t>
                      </a:r>
                    </a:p>
                  </a:txBody>
                  <a:tcPr marL="15595" marR="15595" marT="15595"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2000" b="0" i="0" u="none" strike="noStrike" dirty="0">
                          <a:solidFill>
                            <a:srgbClr val="000000"/>
                          </a:solidFill>
                          <a:effectLst/>
                          <a:latin typeface="Calibri" charset="0"/>
                        </a:rPr>
                        <a:t>3</a:t>
                      </a:r>
                    </a:p>
                  </a:txBody>
                  <a:tcPr marL="15595" marR="15595" marT="15595"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F2DCDB"/>
                    </a:solidFill>
                  </a:tcPr>
                </a:tc>
                <a:tc>
                  <a:txBody>
                    <a:bodyPr/>
                    <a:lstStyle/>
                    <a:p>
                      <a:pPr algn="ctr" fontAlgn="ctr"/>
                      <a:endParaRPr lang="sk-SK"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F2DCDB"/>
                    </a:solidFill>
                  </a:tcPr>
                </a:tc>
                <a:tc>
                  <a:txBody>
                    <a:bodyPr/>
                    <a:lstStyle/>
                    <a:p>
                      <a:pPr algn="ctr" fontAlgn="ctr"/>
                      <a:endParaRPr lang="sk-SK"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F2DCDB"/>
                    </a:solidFill>
                  </a:tcPr>
                </a:tc>
                <a:tc>
                  <a:txBody>
                    <a:bodyPr/>
                    <a:lstStyle/>
                    <a:p>
                      <a:pPr algn="ctr" fontAlgn="ct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F2DCDB"/>
                    </a:solidFill>
                  </a:tcPr>
                </a:tc>
              </a:tr>
              <a:tr h="389870">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DCE6F1"/>
                    </a:solidFill>
                  </a:tcPr>
                </a:tc>
                <a:tc>
                  <a:txBody>
                    <a:bodyPr/>
                    <a:lstStyle/>
                    <a:p>
                      <a:pPr algn="ctr" fontAlgn="ctr"/>
                      <a:r>
                        <a:rPr lang="sk-SK" sz="2000" b="0" i="0" u="none" strike="noStrike" dirty="0">
                          <a:solidFill>
                            <a:srgbClr val="000000"/>
                          </a:solidFill>
                          <a:effectLst/>
                          <a:latin typeface="Calibri" charset="0"/>
                        </a:rPr>
                        <a:t> </a:t>
                      </a:r>
                    </a:p>
                  </a:txBody>
                  <a:tcPr marL="15595" marR="15595" marT="15595" marB="0" anchor="ctr">
                    <a:lnL>
                      <a:noFill/>
                    </a:lnL>
                    <a:lnR>
                      <a:noFill/>
                    </a:lnR>
                    <a:lnT>
                      <a:noFill/>
                    </a:lnT>
                    <a:lnB>
                      <a:noFill/>
                    </a:lnB>
                    <a:solidFill>
                      <a:srgbClr val="DCE6F1"/>
                    </a:solidFill>
                  </a:tcPr>
                </a:tc>
                <a:tc>
                  <a:txBody>
                    <a:bodyPr/>
                    <a:lstStyle/>
                    <a:p>
                      <a:pPr algn="ctr" fontAlgn="ctr"/>
                      <a:r>
                        <a:rPr lang="en-US" sz="2000" b="0" i="0" u="none" strike="noStrike" dirty="0">
                          <a:solidFill>
                            <a:srgbClr val="000000"/>
                          </a:solidFill>
                          <a:effectLst/>
                          <a:latin typeface="Calibri" charset="0"/>
                        </a:rPr>
                        <a:t>3</a:t>
                      </a:r>
                    </a:p>
                  </a:txBody>
                  <a:tcPr marL="15595" marR="15595" marT="15595" marB="0" anchor="ctr">
                    <a:lnL>
                      <a:noFill/>
                    </a:lnL>
                    <a:lnR>
                      <a:noFill/>
                    </a:lnR>
                    <a:lnT>
                      <a:noFill/>
                    </a:lnT>
                    <a:lnB>
                      <a:noFill/>
                    </a:lnB>
                    <a:solidFill>
                      <a:srgbClr val="FF0000"/>
                    </a:solidFill>
                  </a:tcPr>
                </a:tc>
                <a:tc>
                  <a:txBody>
                    <a:bodyPr/>
                    <a:lstStyle/>
                    <a:p>
                      <a:pPr algn="ctr" fontAlgn="ctr"/>
                      <a:r>
                        <a:rPr lang="en-US" sz="2000" b="0" i="0" u="none" strike="noStrike" dirty="0">
                          <a:solidFill>
                            <a:srgbClr val="000000"/>
                          </a:solidFill>
                          <a:effectLst/>
                          <a:latin typeface="Calibri" charset="0"/>
                        </a:rPr>
                        <a:t>3</a:t>
                      </a:r>
                    </a:p>
                  </a:txBody>
                  <a:tcPr marL="15595" marR="15595" marT="15595" marB="0" anchor="ctr">
                    <a:lnL>
                      <a:noFill/>
                    </a:lnL>
                    <a:lnR>
                      <a:noFill/>
                    </a:lnR>
                    <a:lnT>
                      <a:noFill/>
                    </a:lnT>
                    <a:lnB>
                      <a:noFill/>
                    </a:lnB>
                    <a:solidFill>
                      <a:srgbClr val="FF0000"/>
                    </a:solidFill>
                  </a:tcPr>
                </a:tc>
                <a:tc>
                  <a:txBody>
                    <a:bodyPr/>
                    <a:lstStyle/>
                    <a:p>
                      <a:pPr algn="ctr" fontAlgn="ctr"/>
                      <a:r>
                        <a:rPr lang="en-US" sz="2000" b="0" i="0" u="none" strike="noStrike" dirty="0">
                          <a:solidFill>
                            <a:srgbClr val="000000"/>
                          </a:solidFill>
                          <a:effectLst/>
                          <a:latin typeface="Calibri" charset="0"/>
                        </a:rPr>
                        <a:t>3</a:t>
                      </a:r>
                    </a:p>
                  </a:txBody>
                  <a:tcPr marL="15595" marR="15595" marT="15595"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2000" b="0" i="0" u="none" strike="noStrike" dirty="0">
                          <a:solidFill>
                            <a:srgbClr val="000000"/>
                          </a:solidFill>
                          <a:effectLst/>
                          <a:latin typeface="Calibri" charset="0"/>
                        </a:rPr>
                        <a:t>3</a:t>
                      </a:r>
                    </a:p>
                  </a:txBody>
                  <a:tcPr marL="15595" marR="15595" marT="15595"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2000" b="0" i="0" u="none" strike="noStrike" dirty="0">
                          <a:solidFill>
                            <a:srgbClr val="000000"/>
                          </a:solidFill>
                          <a:effectLst/>
                          <a:latin typeface="Calibri" charset="0"/>
                        </a:rPr>
                        <a:t>3</a:t>
                      </a:r>
                    </a:p>
                  </a:txBody>
                  <a:tcPr marL="15595" marR="15595" marT="15595" marB="0" anchor="ctr">
                    <a:lnL>
                      <a:noFill/>
                    </a:lnL>
                    <a:lnR>
                      <a:noFill/>
                    </a:lnR>
                    <a:lnT>
                      <a:noFill/>
                    </a:lnT>
                    <a:lnB>
                      <a:noFill/>
                    </a:lnB>
                    <a:solidFill>
                      <a:srgbClr val="FF0000"/>
                    </a:solidFill>
                  </a:tcPr>
                </a:tc>
                <a:tc>
                  <a:txBody>
                    <a:bodyPr/>
                    <a:lstStyle/>
                    <a:p>
                      <a:pPr algn="ctr" fontAlgn="ctr"/>
                      <a:r>
                        <a:rPr lang="en-US" sz="2000" b="0" i="0" u="none" strike="noStrike" dirty="0" smtClean="0">
                          <a:solidFill>
                            <a:srgbClr val="000000"/>
                          </a:solidFill>
                          <a:effectLst/>
                          <a:latin typeface="Calibri" charset="0"/>
                        </a:rPr>
                        <a:t>3</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FF0000"/>
                    </a:solidFill>
                  </a:tcPr>
                </a:tc>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F2DCDB"/>
                    </a:solidFill>
                  </a:tcPr>
                </a:tc>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F2DCDB"/>
                    </a:solidFill>
                  </a:tcPr>
                </a:tc>
              </a:tr>
              <a:tr h="389870">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DCE6F1"/>
                    </a:solidFill>
                  </a:tcPr>
                </a:tc>
                <a:tc>
                  <a:txBody>
                    <a:bodyPr/>
                    <a:lstStyle/>
                    <a:p>
                      <a:pPr algn="ctr" fontAlgn="ctr"/>
                      <a:r>
                        <a:rPr lang="cs-CZ" sz="2000" b="0" i="0" u="none" strike="noStrike" dirty="0" smtClean="0">
                          <a:solidFill>
                            <a:srgbClr val="000000"/>
                          </a:solidFill>
                          <a:effectLst/>
                          <a:latin typeface="Calibri" charset="0"/>
                        </a:rPr>
                        <a:t>3</a:t>
                      </a:r>
                      <a:endParaRPr lang="cs-CZ"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FF0000"/>
                    </a:solidFill>
                  </a:tcPr>
                </a:tc>
                <a:tc>
                  <a:txBody>
                    <a:bodyPr/>
                    <a:lstStyle/>
                    <a:p>
                      <a:pPr algn="ctr" fontAlgn="ctr"/>
                      <a:r>
                        <a:rPr lang="is-IS" sz="2000" b="0" i="0" u="none" strike="noStrike" dirty="0" smtClean="0">
                          <a:solidFill>
                            <a:srgbClr val="000000"/>
                          </a:solidFill>
                          <a:effectLst/>
                          <a:latin typeface="Calibri" charset="0"/>
                        </a:rPr>
                        <a:t>3</a:t>
                      </a: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FF0000"/>
                    </a:solidFill>
                  </a:tcPr>
                </a:tc>
                <a:tc>
                  <a:txBody>
                    <a:bodyPr/>
                    <a:lstStyle/>
                    <a:p>
                      <a:pPr algn="ctr" fontAlgn="ctr"/>
                      <a:r>
                        <a:rPr lang="is-IS" sz="2000" b="0" i="0" u="none" strike="noStrike" dirty="0" smtClean="0">
                          <a:solidFill>
                            <a:srgbClr val="000000"/>
                          </a:solidFill>
                          <a:effectLst/>
                          <a:latin typeface="Calibri" charset="0"/>
                        </a:rPr>
                        <a:t>3</a:t>
                      </a: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FF0000"/>
                    </a:solidFill>
                  </a:tcPr>
                </a:tc>
                <a:tc>
                  <a:txBody>
                    <a:bodyPr/>
                    <a:lstStyle/>
                    <a:p>
                      <a:pPr algn="ctr" fontAlgn="ctr"/>
                      <a:r>
                        <a:rPr lang="en-US" sz="2000" b="0" i="0" u="none" strike="noStrike" dirty="0" smtClean="0">
                          <a:solidFill>
                            <a:srgbClr val="000000"/>
                          </a:solidFill>
                          <a:effectLst/>
                          <a:latin typeface="Calibri" charset="0"/>
                        </a:rPr>
                        <a:t>4</a:t>
                      </a:r>
                      <a:endParaRPr lang="en-US" sz="2000" b="0" i="0" u="none" strike="noStrike" dirty="0">
                        <a:solidFill>
                          <a:srgbClr val="000000"/>
                        </a:solidFill>
                        <a:effectLst/>
                        <a:latin typeface="Calibri" charset="0"/>
                      </a:endParaRPr>
                    </a:p>
                  </a:txBody>
                  <a:tcPr marL="15595" marR="15595" marT="15595"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2000" b="0" i="0" u="none" strike="noStrike" dirty="0" smtClean="0">
                          <a:solidFill>
                            <a:srgbClr val="000000"/>
                          </a:solidFill>
                          <a:effectLst/>
                          <a:latin typeface="Calibri" charset="0"/>
                        </a:rPr>
                        <a:t>4</a:t>
                      </a:r>
                      <a:endParaRPr lang="en-US" sz="2000" b="0" i="0" u="none" strike="noStrike" dirty="0">
                        <a:solidFill>
                          <a:srgbClr val="000000"/>
                        </a:solidFill>
                        <a:effectLst/>
                        <a:latin typeface="Calibri" charset="0"/>
                      </a:endParaRPr>
                    </a:p>
                  </a:txBody>
                  <a:tcPr marL="15595" marR="15595" marT="15595"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2000" b="0" i="0" u="none" strike="noStrike" dirty="0" smtClean="0">
                          <a:solidFill>
                            <a:srgbClr val="000000"/>
                          </a:solidFill>
                          <a:effectLst/>
                          <a:latin typeface="Calibri" charset="0"/>
                        </a:rPr>
                        <a:t>4</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78E505"/>
                    </a:solidFill>
                  </a:tcPr>
                </a:tc>
                <a:tc>
                  <a:txBody>
                    <a:bodyPr/>
                    <a:lstStyle/>
                    <a:p>
                      <a:pPr algn="ctr" fontAlgn="ctr"/>
                      <a:r>
                        <a:rPr lang="en-US" sz="2000" b="0" i="0" u="none" strike="noStrike" dirty="0" smtClean="0">
                          <a:solidFill>
                            <a:srgbClr val="000000"/>
                          </a:solidFill>
                          <a:effectLst/>
                          <a:latin typeface="Calibri" charset="0"/>
                        </a:rPr>
                        <a:t>4</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78E505"/>
                    </a:solidFill>
                  </a:tcPr>
                </a:tc>
                <a:tc>
                  <a:txBody>
                    <a:bodyPr/>
                    <a:lstStyle/>
                    <a:p>
                      <a:pPr algn="ctr" fontAlgn="ctr"/>
                      <a:r>
                        <a:rPr lang="fi-FI" sz="2000" b="0" i="0" u="none" strike="noStrike" dirty="0" smtClean="0">
                          <a:solidFill>
                            <a:srgbClr val="000000"/>
                          </a:solidFill>
                          <a:effectLst/>
                          <a:latin typeface="Calibri" charset="0"/>
                        </a:rPr>
                        <a:t>4</a:t>
                      </a:r>
                      <a:endParaRPr lang="fi-FI"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78E505"/>
                    </a:solidFill>
                  </a:tcPr>
                </a:tc>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F2DCDB"/>
                    </a:solidFill>
                  </a:tcPr>
                </a:tc>
              </a:tr>
              <a:tr h="389870">
                <a:tc>
                  <a:txBody>
                    <a:bodyPr/>
                    <a:lstStyle/>
                    <a:p>
                      <a:pPr algn="ctr" fontAlgn="ct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DCE6F1"/>
                    </a:solidFill>
                  </a:tcPr>
                </a:tc>
                <a:tc>
                  <a:txBody>
                    <a:bodyPr/>
                    <a:lstStyle/>
                    <a:p>
                      <a:pPr algn="ctr" fontAlgn="ctr"/>
                      <a:r>
                        <a:rPr lang="cs-CZ" sz="2000" b="0" i="0" u="none" strike="noStrike" dirty="0" smtClean="0">
                          <a:solidFill>
                            <a:srgbClr val="000000"/>
                          </a:solidFill>
                          <a:effectLst/>
                          <a:latin typeface="Calibri" charset="0"/>
                        </a:rPr>
                        <a:t>3</a:t>
                      </a:r>
                      <a:endParaRPr lang="cs-CZ"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FF0000"/>
                    </a:solidFill>
                  </a:tcPr>
                </a:tc>
                <a:tc>
                  <a:txBody>
                    <a:bodyPr/>
                    <a:lstStyle/>
                    <a:p>
                      <a:pPr algn="ctr" fontAlgn="ctr"/>
                      <a:r>
                        <a:rPr lang="is-IS" sz="2000" b="0" i="0" u="none" strike="noStrike" dirty="0" smtClean="0">
                          <a:solidFill>
                            <a:srgbClr val="000000"/>
                          </a:solidFill>
                          <a:effectLst/>
                          <a:latin typeface="Calibri" charset="0"/>
                        </a:rPr>
                        <a:t>3</a:t>
                      </a: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FF0000"/>
                    </a:solidFill>
                  </a:tcPr>
                </a:tc>
                <a:tc>
                  <a:txBody>
                    <a:bodyPr/>
                    <a:lstStyle/>
                    <a:p>
                      <a:pPr algn="ctr" fontAlgn="ctr"/>
                      <a:r>
                        <a:rPr lang="is-IS" sz="2000" b="0" i="0" u="none" strike="noStrike" dirty="0" smtClean="0">
                          <a:solidFill>
                            <a:srgbClr val="000000"/>
                          </a:solidFill>
                          <a:effectLst/>
                          <a:latin typeface="Calibri" charset="0"/>
                        </a:rPr>
                        <a:t>3</a:t>
                      </a: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FF0000"/>
                    </a:solidFill>
                  </a:tcPr>
                </a:tc>
                <a:tc>
                  <a:txBody>
                    <a:bodyPr/>
                    <a:lstStyle/>
                    <a:p>
                      <a:pPr algn="ctr" fontAlgn="ctr"/>
                      <a:r>
                        <a:rPr lang="en-US" sz="2000" b="0" i="0" u="none" strike="noStrike" dirty="0" smtClean="0">
                          <a:solidFill>
                            <a:srgbClr val="000000"/>
                          </a:solidFill>
                          <a:effectLst/>
                          <a:latin typeface="Calibri" charset="0"/>
                        </a:rPr>
                        <a:t>4</a:t>
                      </a:r>
                      <a:endParaRPr lang="en-US" sz="2000" b="0" i="0" u="none" strike="noStrike" dirty="0">
                        <a:solidFill>
                          <a:srgbClr val="000000"/>
                        </a:solidFill>
                        <a:effectLst/>
                        <a:latin typeface="Calibri" charset="0"/>
                      </a:endParaRPr>
                    </a:p>
                  </a:txBody>
                  <a:tcPr marL="15595" marR="15595" marT="15595"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2000" b="0" i="0" u="none" strike="noStrike" dirty="0" smtClean="0">
                          <a:solidFill>
                            <a:srgbClr val="000000"/>
                          </a:solidFill>
                          <a:effectLst/>
                          <a:latin typeface="Calibri" charset="0"/>
                        </a:rPr>
                        <a:t>4</a:t>
                      </a:r>
                      <a:endParaRPr lang="en-US" sz="2000" b="0" i="0" u="none" strike="noStrike" dirty="0">
                        <a:solidFill>
                          <a:srgbClr val="000000"/>
                        </a:solidFill>
                        <a:effectLst/>
                        <a:latin typeface="Calibri" charset="0"/>
                      </a:endParaRPr>
                    </a:p>
                  </a:txBody>
                  <a:tcPr marL="15595" marR="15595" marT="15595"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2000" b="0" i="0" u="none" strike="noStrike" dirty="0" smtClean="0">
                          <a:solidFill>
                            <a:srgbClr val="000000"/>
                          </a:solidFill>
                          <a:effectLst/>
                          <a:latin typeface="Calibri" charset="0"/>
                        </a:rPr>
                        <a:t>4</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78E505"/>
                    </a:solidFill>
                  </a:tcPr>
                </a:tc>
                <a:tc>
                  <a:txBody>
                    <a:bodyPr/>
                    <a:lstStyle/>
                    <a:p>
                      <a:pPr algn="ctr" fontAlgn="ctr"/>
                      <a:r>
                        <a:rPr lang="en-US" sz="2000" b="0" i="0" u="none" strike="noStrike" dirty="0" smtClean="0">
                          <a:solidFill>
                            <a:srgbClr val="000000"/>
                          </a:solidFill>
                          <a:effectLst/>
                          <a:latin typeface="Calibri" charset="0"/>
                        </a:rPr>
                        <a:t>4</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78E505"/>
                    </a:solidFill>
                  </a:tcPr>
                </a:tc>
                <a:tc>
                  <a:txBody>
                    <a:bodyPr/>
                    <a:lstStyle/>
                    <a:p>
                      <a:pPr algn="ctr" fontAlgn="ctr"/>
                      <a:r>
                        <a:rPr lang="fi-FI" sz="2000" b="0" i="0" u="none" strike="noStrike" dirty="0" smtClean="0">
                          <a:solidFill>
                            <a:srgbClr val="000000"/>
                          </a:solidFill>
                          <a:effectLst/>
                          <a:latin typeface="Calibri" charset="0"/>
                        </a:rPr>
                        <a:t>4</a:t>
                      </a:r>
                      <a:endParaRPr lang="fi-FI"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78E505"/>
                    </a:solidFill>
                  </a:tcPr>
                </a:tc>
                <a:tc>
                  <a:txBody>
                    <a:bodyPr/>
                    <a:lstStyle/>
                    <a:p>
                      <a:pPr algn="ctr" fontAlgn="ct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F2DCDB"/>
                    </a:solidFill>
                  </a:tcPr>
                </a:tc>
              </a:tr>
              <a:tr h="389870">
                <a:tc>
                  <a:txBody>
                    <a:bodyPr/>
                    <a:lstStyle/>
                    <a:p>
                      <a:pPr algn="ctr" fontAlgn="ctr"/>
                      <a:r>
                        <a:rPr lang="cs-CZ" sz="2000" b="0" i="0" u="none" strike="noStrike" dirty="0" smtClean="0">
                          <a:solidFill>
                            <a:srgbClr val="000000"/>
                          </a:solidFill>
                          <a:effectLst/>
                          <a:latin typeface="Calibri" charset="0"/>
                        </a:rPr>
                        <a:t>3</a:t>
                      </a:r>
                      <a:endParaRPr lang="cs-CZ" sz="2000" b="0" i="0" u="none" strike="noStrike" dirty="0">
                        <a:solidFill>
                          <a:srgbClr val="000000"/>
                        </a:solidFill>
                        <a:effectLst/>
                        <a:latin typeface="Calibri" charset="0"/>
                      </a:endParaRPr>
                    </a:p>
                  </a:txBody>
                  <a:tcPr marL="15595" marR="15595" marT="1559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2000" b="0" i="0" u="none" strike="noStrike" dirty="0" smtClean="0">
                          <a:solidFill>
                            <a:srgbClr val="000000"/>
                          </a:solidFill>
                          <a:effectLst/>
                          <a:latin typeface="Calibri" charset="0"/>
                        </a:rPr>
                        <a:t>3</a:t>
                      </a: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2000" b="0" i="0" u="none" strike="noStrike" dirty="0" smtClean="0">
                          <a:solidFill>
                            <a:srgbClr val="000000"/>
                          </a:solidFill>
                          <a:effectLst/>
                          <a:latin typeface="Calibri" charset="0"/>
                        </a:rPr>
                        <a:t>3</a:t>
                      </a: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2000" b="0" i="0" u="none" strike="noStrike" dirty="0" smtClean="0">
                          <a:solidFill>
                            <a:srgbClr val="000000"/>
                          </a:solidFill>
                          <a:effectLst/>
                          <a:latin typeface="Calibri" charset="0"/>
                        </a:rPr>
                        <a:t>1</a:t>
                      </a: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2000" b="0" i="0" u="none" strike="noStrike" dirty="0" smtClean="0">
                          <a:solidFill>
                            <a:srgbClr val="000000"/>
                          </a:solidFill>
                          <a:effectLst/>
                          <a:latin typeface="Calibri" charset="0"/>
                        </a:rPr>
                        <a:t>4</a:t>
                      </a:r>
                      <a:endParaRPr lang="en-US" sz="2000" b="0" i="0" u="none" strike="noStrike" dirty="0">
                        <a:solidFill>
                          <a:srgbClr val="000000"/>
                        </a:solidFill>
                        <a:effectLst/>
                        <a:latin typeface="Calibri" charset="0"/>
                      </a:endParaRPr>
                    </a:p>
                  </a:txBody>
                  <a:tcPr marL="15595" marR="15595" marT="15595"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2000" b="0" i="0" u="none" strike="noStrike" dirty="0" smtClean="0">
                          <a:solidFill>
                            <a:srgbClr val="000000"/>
                          </a:solidFill>
                          <a:effectLst/>
                          <a:latin typeface="Calibri" charset="0"/>
                        </a:rPr>
                        <a:t>2</a:t>
                      </a:r>
                      <a:endParaRPr lang="ru-RU" sz="2000" b="0" i="0" u="none" strike="noStrike" dirty="0">
                        <a:solidFill>
                          <a:srgbClr val="000000"/>
                        </a:solidFill>
                        <a:effectLst/>
                        <a:latin typeface="Calibri" charset="0"/>
                      </a:endParaRPr>
                    </a:p>
                  </a:txBody>
                  <a:tcPr marL="15595" marR="15595" marT="15595"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2000" b="0" i="0" u="none" strike="noStrike" dirty="0" smtClean="0">
                          <a:solidFill>
                            <a:srgbClr val="000000"/>
                          </a:solidFill>
                          <a:effectLst/>
                          <a:latin typeface="Calibri" charset="0"/>
                        </a:rPr>
                        <a:t>2</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2000" b="0" i="0" u="none" strike="noStrike" dirty="0" smtClean="0">
                          <a:solidFill>
                            <a:srgbClr val="000000"/>
                          </a:solidFill>
                          <a:effectLst/>
                          <a:latin typeface="Calibri" charset="0"/>
                        </a:rPr>
                        <a:t>2</a:t>
                      </a:r>
                      <a:endParaRPr lang="cs-CZ" sz="2000" b="0" i="0" u="none" strike="noStrike" dirty="0">
                        <a:solidFill>
                          <a:srgbClr val="000000"/>
                        </a:solidFill>
                        <a:effectLst/>
                        <a:latin typeface="Calibri" charset="0"/>
                      </a:endParaRPr>
                    </a:p>
                  </a:txBody>
                  <a:tcPr marL="15595" marR="15595" marT="1559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2000" b="0" i="0" u="none" strike="noStrike" dirty="0" smtClean="0">
                          <a:solidFill>
                            <a:srgbClr val="000000"/>
                          </a:solidFill>
                          <a:effectLst/>
                          <a:latin typeface="Calibri" charset="0"/>
                        </a:rPr>
                        <a:t>2</a:t>
                      </a: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2000" b="0" i="0" u="none" strike="noStrike" dirty="0" smtClean="0">
                          <a:solidFill>
                            <a:srgbClr val="000000"/>
                          </a:solidFill>
                          <a:effectLst/>
                          <a:latin typeface="Calibri" charset="0"/>
                        </a:rPr>
                        <a:t>2</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389870">
                <a:tc>
                  <a:txBody>
                    <a:bodyPr/>
                    <a:lstStyle/>
                    <a:p>
                      <a:pPr algn="ctr" fontAlgn="ctr"/>
                      <a:r>
                        <a:rPr lang="en-US" sz="2000" b="0" i="0" u="none" strike="noStrike" dirty="0" smtClean="0">
                          <a:solidFill>
                            <a:srgbClr val="000000"/>
                          </a:solidFill>
                          <a:effectLst/>
                          <a:latin typeface="Calibri" charset="0"/>
                        </a:rPr>
                        <a:t>1</a:t>
                      </a:r>
                      <a:endParaRPr lang="uk-UA" sz="2000" b="0" i="0" u="none" strike="noStrike" dirty="0">
                        <a:solidFill>
                          <a:srgbClr val="000000"/>
                        </a:solidFill>
                        <a:effectLst/>
                        <a:latin typeface="Calibri" charset="0"/>
                      </a:endParaRPr>
                    </a:p>
                  </a:txBody>
                  <a:tcPr marL="15595" marR="15595" marT="1559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2000" b="0" i="0" u="none" strike="noStrike" dirty="0" smtClean="0">
                          <a:solidFill>
                            <a:srgbClr val="000000"/>
                          </a:solidFill>
                          <a:effectLst/>
                          <a:latin typeface="Calibri" charset="0"/>
                        </a:rPr>
                        <a:t>1</a:t>
                      </a:r>
                      <a:endParaRPr lang="is-IS" sz="2000" b="0" i="0" u="none" strike="noStrike" dirty="0">
                        <a:solidFill>
                          <a:srgbClr val="000000"/>
                        </a:solidFill>
                        <a:effectLst/>
                        <a:latin typeface="Calibri" charset="0"/>
                      </a:endParaRPr>
                    </a:p>
                  </a:txBody>
                  <a:tcPr marL="15595" marR="15595" marT="1559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2000" b="0" i="0" u="none" strike="noStrike" dirty="0" smtClean="0">
                          <a:solidFill>
                            <a:srgbClr val="000000"/>
                          </a:solidFill>
                          <a:effectLst/>
                          <a:latin typeface="Calibri" charset="0"/>
                        </a:rPr>
                        <a:t>5</a:t>
                      </a:r>
                      <a:endParaRPr lang="ru-RU" sz="2000" b="0" i="0" u="none" strike="noStrike" dirty="0">
                        <a:solidFill>
                          <a:srgbClr val="000000"/>
                        </a:solidFill>
                        <a:effectLst/>
                        <a:latin typeface="Calibri" charset="0"/>
                      </a:endParaRPr>
                    </a:p>
                  </a:txBody>
                  <a:tcPr marL="15595" marR="15595" marT="15595"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2000" b="0" i="0" u="none" strike="noStrike" dirty="0" smtClean="0">
                          <a:solidFill>
                            <a:srgbClr val="000000"/>
                          </a:solidFill>
                          <a:effectLst/>
                          <a:latin typeface="Calibri" charset="0"/>
                        </a:rPr>
                        <a:t>2</a:t>
                      </a:r>
                      <a:endParaRPr lang="en-US" sz="2000" b="0" i="0" u="none" strike="noStrike" dirty="0">
                        <a:solidFill>
                          <a:srgbClr val="000000"/>
                        </a:solidFill>
                        <a:effectLst/>
                        <a:latin typeface="Calibri" charset="0"/>
                      </a:endParaRPr>
                    </a:p>
                  </a:txBody>
                  <a:tcPr marL="15595" marR="15595" marT="15595"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2000" b="0" i="0" u="none" strike="noStrike" dirty="0" smtClean="0">
                          <a:solidFill>
                            <a:srgbClr val="000000"/>
                          </a:solidFill>
                          <a:effectLst/>
                          <a:latin typeface="Calibri" charset="0"/>
                        </a:rPr>
                        <a:t>2</a:t>
                      </a:r>
                      <a:endParaRPr lang="cs-CZ" sz="2000" b="0" i="0" u="none" strike="noStrike" dirty="0">
                        <a:solidFill>
                          <a:srgbClr val="000000"/>
                        </a:solidFill>
                        <a:effectLst/>
                        <a:latin typeface="Calibri" charset="0"/>
                      </a:endParaRPr>
                    </a:p>
                  </a:txBody>
                  <a:tcPr marL="15595" marR="15595" marT="15595"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2000" b="0" i="0" u="none" strike="noStrike" dirty="0" smtClean="0">
                          <a:solidFill>
                            <a:srgbClr val="000000"/>
                          </a:solidFill>
                          <a:effectLst/>
                          <a:latin typeface="Calibri" charset="0"/>
                        </a:rPr>
                        <a:t>2</a:t>
                      </a:r>
                      <a:endParaRPr lang="is-IS" sz="2000" b="0" i="0" u="none" strike="noStrike" dirty="0">
                        <a:solidFill>
                          <a:srgbClr val="000000"/>
                        </a:solidFill>
                        <a:effectLst/>
                        <a:latin typeface="Calibri" charset="0"/>
                      </a:endParaRPr>
                    </a:p>
                  </a:txBody>
                  <a:tcPr marL="15595" marR="15595" marT="15595"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2000" b="0" i="0" u="none" strike="noStrike" dirty="0" smtClean="0">
                          <a:solidFill>
                            <a:srgbClr val="000000"/>
                          </a:solidFill>
                          <a:effectLst/>
                          <a:latin typeface="Calibri" charset="0"/>
                        </a:rPr>
                        <a:t>2</a:t>
                      </a:r>
                      <a:endParaRPr lang="en-US" sz="2000" b="0" i="0" u="none" strike="noStrike" dirty="0">
                        <a:solidFill>
                          <a:srgbClr val="000000"/>
                        </a:solidFill>
                        <a:effectLst/>
                        <a:latin typeface="Calibri" charset="0"/>
                      </a:endParaRPr>
                    </a:p>
                  </a:txBody>
                  <a:tcPr marL="15595" marR="15595" marT="15595"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389870">
                <a:tc>
                  <a:txBody>
                    <a:bodyPr/>
                    <a:lstStyle/>
                    <a:p>
                      <a:pPr algn="ctr" fontAlgn="ct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D9D9D9"/>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0070C0"/>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0070C0"/>
                    </a:solidFill>
                  </a:tcPr>
                </a:tc>
                <a:tc>
                  <a:txBody>
                    <a:bodyPr/>
                    <a:lstStyle/>
                    <a:p>
                      <a:pPr algn="ctr" fontAlgn="ctr"/>
                      <a:r>
                        <a:rPr lang="is-IS" sz="2000" b="0" i="0" u="none" strike="noStrike" dirty="0" smtClean="0">
                          <a:solidFill>
                            <a:srgbClr val="000000"/>
                          </a:solidFill>
                          <a:effectLst/>
                          <a:latin typeface="Calibri" charset="0"/>
                        </a:rPr>
                        <a:t>1</a:t>
                      </a: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0070C0"/>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2000" b="0" i="0" u="none" strike="noStrike" dirty="0" smtClean="0">
                          <a:solidFill>
                            <a:srgbClr val="000000"/>
                          </a:solidFill>
                          <a:effectLst/>
                          <a:latin typeface="Calibri" charset="0"/>
                        </a:rPr>
                        <a:t>5</a:t>
                      </a:r>
                      <a:endParaRPr lang="en-US" sz="2000" b="0" i="0" u="none" strike="noStrike" dirty="0">
                        <a:solidFill>
                          <a:srgbClr val="000000"/>
                        </a:solidFill>
                        <a:effectLst/>
                        <a:latin typeface="Calibri" charset="0"/>
                      </a:endParaRPr>
                    </a:p>
                  </a:txBody>
                  <a:tcPr marL="15595" marR="15595" marT="15595"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2000" b="0" i="0" u="none" strike="noStrike" dirty="0" smtClean="0">
                          <a:solidFill>
                            <a:srgbClr val="000000"/>
                          </a:solidFill>
                          <a:effectLst/>
                          <a:latin typeface="Calibri" charset="0"/>
                        </a:rPr>
                        <a:t>5</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7030A0"/>
                    </a:solidFill>
                  </a:tcPr>
                </a:tc>
                <a:tc>
                  <a:txBody>
                    <a:bodyPr/>
                    <a:lstStyle/>
                    <a:p>
                      <a:pPr algn="ctr" fontAlgn="ctr"/>
                      <a:r>
                        <a:rPr lang="en-US" sz="2000" b="0" i="0" u="none" strike="noStrike" dirty="0" smtClean="0">
                          <a:solidFill>
                            <a:srgbClr val="000000"/>
                          </a:solidFill>
                          <a:effectLst/>
                          <a:latin typeface="Calibri" charset="0"/>
                        </a:rPr>
                        <a:t>5</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7030A0"/>
                    </a:solidFill>
                  </a:tcPr>
                </a:tc>
                <a:tc>
                  <a:txBody>
                    <a:bodyPr/>
                    <a:lstStyle/>
                    <a:p>
                      <a:pPr algn="ctr" fontAlgn="ctr"/>
                      <a:r>
                        <a:rPr lang="ru-RU" sz="2000" b="0" i="0" u="none" strike="noStrike" dirty="0" smtClean="0">
                          <a:solidFill>
                            <a:srgbClr val="000000"/>
                          </a:solidFill>
                          <a:effectLst/>
                          <a:latin typeface="Calibri" charset="0"/>
                        </a:rPr>
                        <a:t>5</a:t>
                      </a:r>
                      <a:endParaRPr lang="ru-RU"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7030A0"/>
                    </a:solidFill>
                  </a:tcPr>
                </a:tc>
                <a:tc>
                  <a:txBody>
                    <a:bodyPr/>
                    <a:lstStyle/>
                    <a:p>
                      <a:pPr algn="ctr" fontAlgn="ct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FFFF99"/>
                    </a:solidFill>
                  </a:tcPr>
                </a:tc>
              </a:tr>
              <a:tr h="389870">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D9D9D9"/>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0070C0"/>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0070C0"/>
                    </a:solidFill>
                  </a:tcPr>
                </a:tc>
                <a:tc>
                  <a:txBody>
                    <a:bodyPr/>
                    <a:lstStyle/>
                    <a:p>
                      <a:pPr algn="ctr" fontAlgn="ctr"/>
                      <a:r>
                        <a:rPr lang="is-IS" sz="2000" b="0" i="0" u="none" strike="noStrike" dirty="0" smtClean="0">
                          <a:solidFill>
                            <a:srgbClr val="000000"/>
                          </a:solidFill>
                          <a:effectLst/>
                          <a:latin typeface="Calibri" charset="0"/>
                        </a:rPr>
                        <a:t>1</a:t>
                      </a: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0070C0"/>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2000" b="0" i="0" u="none" strike="noStrike" dirty="0" smtClean="0">
                          <a:solidFill>
                            <a:srgbClr val="000000"/>
                          </a:solidFill>
                          <a:effectLst/>
                          <a:latin typeface="Calibri" charset="0"/>
                        </a:rPr>
                        <a:t>1</a:t>
                      </a:r>
                      <a:endParaRPr lang="is-IS" sz="2000" b="0" i="0" u="none" strike="noStrike" dirty="0">
                        <a:solidFill>
                          <a:srgbClr val="000000"/>
                        </a:solidFill>
                        <a:effectLst/>
                        <a:latin typeface="Calibri" charset="0"/>
                      </a:endParaRPr>
                    </a:p>
                  </a:txBody>
                  <a:tcPr marL="15595" marR="15595" marT="15595"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0070C0"/>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0070C0"/>
                    </a:solidFill>
                  </a:tcPr>
                </a:tc>
                <a:tc>
                  <a:txBody>
                    <a:bodyPr/>
                    <a:lstStyle/>
                    <a:p>
                      <a:pPr algn="ctr" fontAlgn="ctr"/>
                      <a:r>
                        <a:rPr lang="is-IS" sz="2000" b="0" i="0" u="none" strike="noStrike" dirty="0" smtClean="0">
                          <a:solidFill>
                            <a:srgbClr val="000000"/>
                          </a:solidFill>
                          <a:effectLst/>
                          <a:latin typeface="Calibri" charset="0"/>
                        </a:rPr>
                        <a:t>1</a:t>
                      </a: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0070C0"/>
                    </a:solidFill>
                  </a:tcPr>
                </a:tc>
                <a:tc>
                  <a:txBody>
                    <a:bodyPr/>
                    <a:lstStyle/>
                    <a:p>
                      <a:pPr algn="ctr" fontAlgn="ctr"/>
                      <a:r>
                        <a:rPr lang="sk-SK" sz="2000" b="0" i="0" u="none" strike="noStrike" dirty="0">
                          <a:solidFill>
                            <a:srgbClr val="000000"/>
                          </a:solidFill>
                          <a:effectLst/>
                          <a:latin typeface="Calibri" charset="0"/>
                        </a:rPr>
                        <a:t> </a:t>
                      </a:r>
                    </a:p>
                  </a:txBody>
                  <a:tcPr marL="15595" marR="15595" marT="15595" marB="0" anchor="ctr">
                    <a:lnL>
                      <a:noFill/>
                    </a:lnL>
                    <a:lnR>
                      <a:noFill/>
                    </a:lnR>
                    <a:lnT>
                      <a:noFill/>
                    </a:lnT>
                    <a:lnB>
                      <a:noFill/>
                    </a:lnB>
                    <a:solidFill>
                      <a:srgbClr val="FFFF99"/>
                    </a:solidFill>
                  </a:tcPr>
                </a:tc>
              </a:tr>
              <a:tr h="389870">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D9D9D9"/>
                    </a:solidFill>
                  </a:tcPr>
                </a:tc>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D9D9D9"/>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0070C0"/>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0070C0"/>
                    </a:solidFill>
                  </a:tcPr>
                </a:tc>
                <a:tc>
                  <a:txBody>
                    <a:bodyPr/>
                    <a:lstStyle/>
                    <a:p>
                      <a:pPr algn="ctr" fontAlgn="ctr"/>
                      <a:r>
                        <a:rPr lang="is-IS" sz="2000" b="0" i="0" u="none" strike="noStrike" dirty="0" smtClean="0">
                          <a:solidFill>
                            <a:srgbClr val="000000"/>
                          </a:solidFill>
                          <a:effectLst/>
                          <a:latin typeface="Calibri" charset="0"/>
                        </a:rPr>
                        <a:t>1</a:t>
                      </a:r>
                      <a:endParaRPr lang="is-IS" sz="2000" b="0" i="0" u="none" strike="noStrike" dirty="0">
                        <a:solidFill>
                          <a:srgbClr val="000000"/>
                        </a:solidFill>
                        <a:effectLst/>
                        <a:latin typeface="Calibri" charset="0"/>
                      </a:endParaRPr>
                    </a:p>
                  </a:txBody>
                  <a:tcPr marL="15595" marR="15595" marT="15595"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2000" b="0" i="0" u="none" strike="noStrike" dirty="0" smtClean="0">
                          <a:solidFill>
                            <a:srgbClr val="000000"/>
                          </a:solidFill>
                          <a:effectLst/>
                          <a:latin typeface="Calibri" charset="0"/>
                        </a:rPr>
                        <a:t>1</a:t>
                      </a: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0070C0"/>
                    </a:solidFill>
                  </a:tcPr>
                </a:tc>
                <a:tc>
                  <a:txBody>
                    <a:bodyPr/>
                    <a:lstStyle/>
                    <a:p>
                      <a:pPr algn="ctr" fontAlgn="ctr"/>
                      <a:r>
                        <a:rPr lang="is-IS" sz="2000" b="0" i="0" u="none" strike="noStrike" dirty="0" smtClean="0">
                          <a:solidFill>
                            <a:srgbClr val="000000"/>
                          </a:solidFill>
                          <a:effectLst/>
                          <a:latin typeface="Calibri" charset="0"/>
                        </a:rPr>
                        <a:t>1</a:t>
                      </a: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0070C0"/>
                    </a:solidFill>
                  </a:tcPr>
                </a:tc>
                <a:tc>
                  <a:txBody>
                    <a:bodyPr/>
                    <a:lstStyle/>
                    <a:p>
                      <a:pPr algn="ctr" fontAlgn="ctr"/>
                      <a:r>
                        <a:rPr lang="sk-SK" sz="2000" b="0" i="0" u="none" strike="noStrike" dirty="0">
                          <a:solidFill>
                            <a:srgbClr val="000000"/>
                          </a:solidFill>
                          <a:effectLst/>
                          <a:latin typeface="Calibri" charset="0"/>
                        </a:rPr>
                        <a:t> </a:t>
                      </a:r>
                    </a:p>
                  </a:txBody>
                  <a:tcPr marL="15595" marR="15595" marT="15595" marB="0" anchor="ctr">
                    <a:lnL>
                      <a:noFill/>
                    </a:lnL>
                    <a:lnR>
                      <a:noFill/>
                    </a:lnR>
                    <a:lnT>
                      <a:noFill/>
                    </a:lnT>
                    <a:lnB>
                      <a:noFill/>
                    </a:lnB>
                    <a:solidFill>
                      <a:srgbClr val="FFFF99"/>
                    </a:solidFill>
                  </a:tcPr>
                </a:tc>
                <a:tc>
                  <a:txBody>
                    <a:bodyPr/>
                    <a:lstStyle/>
                    <a:p>
                      <a:pPr algn="ctr" fontAlgn="ctr"/>
                      <a:r>
                        <a:rPr lang="sk-SK" sz="2000" b="0" i="0" u="none" strike="noStrike" dirty="0">
                          <a:solidFill>
                            <a:srgbClr val="000000"/>
                          </a:solidFill>
                          <a:effectLst/>
                          <a:latin typeface="Calibri" charset="0"/>
                        </a:rPr>
                        <a:t> </a:t>
                      </a:r>
                    </a:p>
                  </a:txBody>
                  <a:tcPr marL="15595" marR="15595" marT="15595" marB="0" anchor="ctr">
                    <a:lnL>
                      <a:noFill/>
                    </a:lnL>
                    <a:lnR>
                      <a:noFill/>
                    </a:lnR>
                    <a:lnT>
                      <a:noFill/>
                    </a:lnT>
                    <a:lnB>
                      <a:noFill/>
                    </a:lnB>
                    <a:solidFill>
                      <a:srgbClr val="FFFF99"/>
                    </a:solidFill>
                  </a:tcPr>
                </a:tc>
              </a:tr>
              <a:tr h="389870">
                <a:tc>
                  <a:txBody>
                    <a:bodyPr/>
                    <a:lstStyle/>
                    <a:p>
                      <a:pPr algn="ctr" fontAlgn="ctr"/>
                      <a:endParaRPr lang="is-IS" sz="2000" b="0" i="0" u="none" strike="noStrike" dirty="0">
                        <a:solidFill>
                          <a:srgbClr val="000000"/>
                        </a:solidFill>
                        <a:effectLst/>
                        <a:latin typeface="Calibri" charset="0"/>
                      </a:endParaRPr>
                    </a:p>
                  </a:txBody>
                  <a:tcPr marL="16217" marR="16217" marT="16217" marB="0" anchor="ctr">
                    <a:lnL>
                      <a:noFill/>
                    </a:lnL>
                    <a:lnR>
                      <a:noFill/>
                    </a:lnR>
                    <a:lnT>
                      <a:noFill/>
                    </a:lnT>
                    <a:lnB>
                      <a:noFill/>
                    </a:lnB>
                    <a:solidFill>
                      <a:srgbClr val="D8E4BC"/>
                    </a:solidFill>
                  </a:tcPr>
                </a:tc>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D9D9D9"/>
                    </a:solidFill>
                  </a:tcPr>
                </a:tc>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D9D9D9"/>
                    </a:solidFill>
                  </a:tcPr>
                </a:tc>
                <a:tc>
                  <a:txBody>
                    <a:bodyPr/>
                    <a:lstStyle/>
                    <a:p>
                      <a:pPr algn="ctr" fontAlgn="ct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D8E4BC"/>
                    </a:solidFill>
                  </a:tcPr>
                </a:tc>
                <a:tc>
                  <a:txBody>
                    <a:bodyPr/>
                    <a:lstStyle/>
                    <a:p>
                      <a:pPr algn="ctr" fontAlgn="ctr"/>
                      <a:r>
                        <a:rPr lang="en-US" sz="2000" b="0" i="0" u="none" strike="noStrike" dirty="0" smtClean="0">
                          <a:solidFill>
                            <a:srgbClr val="000000"/>
                          </a:solidFill>
                          <a:effectLst/>
                          <a:latin typeface="Calibri" charset="0"/>
                        </a:rPr>
                        <a:t>1</a:t>
                      </a:r>
                      <a:endParaRPr lang="ru-RU" sz="2000" b="0" i="0" u="none" strike="noStrike" dirty="0">
                        <a:solidFill>
                          <a:srgbClr val="000000"/>
                        </a:solidFill>
                        <a:effectLst/>
                        <a:latin typeface="Calibri" charset="0"/>
                      </a:endParaRPr>
                    </a:p>
                  </a:txBody>
                  <a:tcPr marL="15595" marR="15595" marT="15595"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FFFF99"/>
                    </a:solidFill>
                  </a:tcPr>
                </a:tc>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FFFF99"/>
                    </a:solidFill>
                  </a:tcPr>
                </a:tc>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FFFF99"/>
                    </a:solidFill>
                  </a:tcPr>
                </a:tc>
                <a:tc>
                  <a:txBody>
                    <a:bodyPr/>
                    <a:lstStyle/>
                    <a:p>
                      <a:pPr algn="ctr" fontAlgn="ctr"/>
                      <a:endParaRPr lang="en-US" sz="2000" b="0" i="0" u="none" strike="noStrike" dirty="0">
                        <a:solidFill>
                          <a:srgbClr val="000000"/>
                        </a:solidFill>
                        <a:effectLst/>
                        <a:latin typeface="Calibri" charset="0"/>
                      </a:endParaRPr>
                    </a:p>
                  </a:txBody>
                  <a:tcPr marL="16217" marR="16217" marT="16217"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srcRect l="16493" t="64235" r="59804" b="14777"/>
          <a:stretch/>
        </p:blipFill>
        <p:spPr>
          <a:xfrm>
            <a:off x="558819" y="1943794"/>
            <a:ext cx="4473950" cy="4473953"/>
          </a:xfrm>
          <a:prstGeom prst="rect">
            <a:avLst/>
          </a:prstGeom>
        </p:spPr>
      </p:pic>
      <p:pic>
        <p:nvPicPr>
          <p:cNvPr id="6" name="Picture 5"/>
          <p:cNvPicPr>
            <a:picLocks noChangeAspect="1"/>
          </p:cNvPicPr>
          <p:nvPr/>
        </p:nvPicPr>
        <p:blipFill rotWithShape="1">
          <a:blip r:embed="rId2"/>
          <a:srcRect l="60318" t="48306"/>
          <a:stretch/>
        </p:blipFill>
        <p:spPr>
          <a:xfrm>
            <a:off x="9782381" y="2313240"/>
            <a:ext cx="2409619" cy="3545174"/>
          </a:xfrm>
          <a:prstGeom prst="rect">
            <a:avLst/>
          </a:prstGeom>
        </p:spPr>
      </p:pic>
    </p:spTree>
    <p:extLst>
      <p:ext uri="{BB962C8B-B14F-4D97-AF65-F5344CB8AC3E}">
        <p14:creationId xmlns:p14="http://schemas.microsoft.com/office/powerpoint/2010/main" val="289326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nvGraphicFramePr>
        <p:xfrm>
          <a:off x="6266225" y="2313240"/>
          <a:ext cx="4054640" cy="3898700"/>
        </p:xfrm>
        <a:graphic>
          <a:graphicData uri="http://schemas.openxmlformats.org/drawingml/2006/table">
            <a:tbl>
              <a:tblPr/>
              <a:tblGrid>
                <a:gridCol w="405464"/>
                <a:gridCol w="405464"/>
                <a:gridCol w="405464"/>
                <a:gridCol w="405464"/>
                <a:gridCol w="405464"/>
                <a:gridCol w="405464"/>
                <a:gridCol w="405464"/>
                <a:gridCol w="405464"/>
                <a:gridCol w="405464"/>
                <a:gridCol w="405464"/>
              </a:tblGrid>
              <a:tr h="389870">
                <a:tc>
                  <a:txBody>
                    <a:bodyPr/>
                    <a:lstStyle/>
                    <a:p>
                      <a:pPr algn="ctr" fontAlgn="ctr"/>
                      <a:r>
                        <a:rPr lang="is-IS" sz="2000" b="0" i="0" u="none" strike="noStrike" dirty="0">
                          <a:solidFill>
                            <a:srgbClr val="000000"/>
                          </a:solidFill>
                          <a:effectLst/>
                          <a:latin typeface="Calibri" charset="0"/>
                        </a:rPr>
                        <a:t>22</a:t>
                      </a:r>
                    </a:p>
                  </a:txBody>
                  <a:tcPr marL="15595" marR="15595" marT="15595" marB="0" anchor="ctr">
                    <a:lnL>
                      <a:noFill/>
                    </a:lnL>
                    <a:lnR>
                      <a:noFill/>
                    </a:lnR>
                    <a:lnT>
                      <a:noFill/>
                    </a:lnT>
                    <a:lnB>
                      <a:noFill/>
                    </a:lnB>
                    <a:solidFill>
                      <a:srgbClr val="DCE6F1"/>
                    </a:solidFill>
                  </a:tcPr>
                </a:tc>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DCE6F1"/>
                    </a:solidFill>
                  </a:tcPr>
                </a:tc>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DCE6F1"/>
                    </a:solidFill>
                  </a:tcPr>
                </a:tc>
                <a:tc>
                  <a:txBody>
                    <a:bodyPr/>
                    <a:lstStyle/>
                    <a:p>
                      <a:pPr algn="ctr" fontAlgn="ctr"/>
                      <a:r>
                        <a:rPr lang="is-IS" sz="2000" b="0" i="0" u="none" strike="noStrike">
                          <a:solidFill>
                            <a:srgbClr val="000000"/>
                          </a:solidFill>
                          <a:effectLst/>
                          <a:latin typeface="Calibri" charset="0"/>
                        </a:rPr>
                        <a:t>23</a:t>
                      </a:r>
                    </a:p>
                  </a:txBody>
                  <a:tcPr marL="15595" marR="15595" marT="15595" marB="0" anchor="ctr">
                    <a:lnL>
                      <a:noFill/>
                    </a:lnL>
                    <a:lnR>
                      <a:noFill/>
                    </a:lnR>
                    <a:lnT>
                      <a:noFill/>
                    </a:lnT>
                    <a:lnB>
                      <a:noFill/>
                    </a:lnB>
                    <a:solidFill>
                      <a:srgbClr val="DCE6F1"/>
                    </a:solidFill>
                  </a:tcPr>
                </a:tc>
                <a:tc>
                  <a:txBody>
                    <a:bodyPr/>
                    <a:lstStyle/>
                    <a:p>
                      <a:pPr algn="ctr" fontAlgn="ctr"/>
                      <a:r>
                        <a:rPr lang="is-IS" sz="2000" b="0" i="0" u="none" strike="noStrike" dirty="0">
                          <a:solidFill>
                            <a:srgbClr val="000000"/>
                          </a:solidFill>
                          <a:effectLst/>
                          <a:latin typeface="Calibri" charset="0"/>
                        </a:rPr>
                        <a:t>3</a:t>
                      </a:r>
                    </a:p>
                  </a:txBody>
                  <a:tcPr marL="15595" marR="15595" marT="15595"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2000" b="0" i="0" u="none" strike="noStrike" dirty="0">
                          <a:solidFill>
                            <a:srgbClr val="000000"/>
                          </a:solidFill>
                          <a:effectLst/>
                          <a:latin typeface="Calibri" charset="0"/>
                        </a:rPr>
                        <a:t>3</a:t>
                      </a:r>
                    </a:p>
                  </a:txBody>
                  <a:tcPr marL="15595" marR="15595" marT="15595"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2000" b="0" i="0" u="none" strike="noStrike" dirty="0">
                          <a:solidFill>
                            <a:srgbClr val="000000"/>
                          </a:solidFill>
                          <a:effectLst/>
                          <a:latin typeface="Calibri" charset="0"/>
                        </a:rPr>
                        <a:t>24</a:t>
                      </a:r>
                    </a:p>
                  </a:txBody>
                  <a:tcPr marL="15595" marR="15595" marT="15595" marB="0" anchor="ctr">
                    <a:lnL>
                      <a:noFill/>
                    </a:lnL>
                    <a:lnR>
                      <a:noFill/>
                    </a:lnR>
                    <a:lnT>
                      <a:noFill/>
                    </a:lnT>
                    <a:lnB>
                      <a:noFill/>
                    </a:lnB>
                    <a:solidFill>
                      <a:srgbClr val="F2DCDB"/>
                    </a:solidFill>
                  </a:tcPr>
                </a:tc>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F2DCDB"/>
                    </a:solidFill>
                  </a:tcPr>
                </a:tc>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F2DCDB"/>
                    </a:solidFill>
                  </a:tcPr>
                </a:tc>
                <a:tc>
                  <a:txBody>
                    <a:bodyPr/>
                    <a:lstStyle/>
                    <a:p>
                      <a:pPr algn="ctr" fontAlgn="ctr"/>
                      <a:r>
                        <a:rPr lang="is-IS" sz="2000" b="0" i="0" u="none" strike="noStrike">
                          <a:solidFill>
                            <a:srgbClr val="000000"/>
                          </a:solidFill>
                          <a:effectLst/>
                          <a:latin typeface="Calibri" charset="0"/>
                        </a:rPr>
                        <a:t>25</a:t>
                      </a:r>
                    </a:p>
                  </a:txBody>
                  <a:tcPr marL="15595" marR="15595" marT="15595" marB="0" anchor="ctr">
                    <a:lnL>
                      <a:noFill/>
                    </a:lnL>
                    <a:lnR>
                      <a:noFill/>
                    </a:lnR>
                    <a:lnT>
                      <a:noFill/>
                    </a:lnT>
                    <a:lnB>
                      <a:noFill/>
                    </a:lnB>
                    <a:solidFill>
                      <a:srgbClr val="F2DCDB"/>
                    </a:solidFill>
                  </a:tcPr>
                </a:tc>
              </a:tr>
              <a:tr h="389870">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DCE6F1"/>
                    </a:solidFill>
                  </a:tcPr>
                </a:tc>
                <a:tc>
                  <a:txBody>
                    <a:bodyPr/>
                    <a:lstStyle/>
                    <a:p>
                      <a:pPr algn="ctr" fontAlgn="ctr"/>
                      <a:r>
                        <a:rPr lang="sk-SK" sz="2000" b="0" i="0" u="none" strike="noStrike" dirty="0">
                          <a:solidFill>
                            <a:srgbClr val="000000"/>
                          </a:solidFill>
                          <a:effectLst/>
                          <a:latin typeface="Calibri" charset="0"/>
                        </a:rPr>
                        <a:t> </a:t>
                      </a:r>
                    </a:p>
                  </a:txBody>
                  <a:tcPr marL="15595" marR="15595" marT="15595" marB="0" anchor="ctr">
                    <a:lnL>
                      <a:noFill/>
                    </a:lnL>
                    <a:lnR>
                      <a:noFill/>
                    </a:lnR>
                    <a:lnT>
                      <a:noFill/>
                    </a:lnT>
                    <a:lnB>
                      <a:noFill/>
                    </a:lnB>
                    <a:solidFill>
                      <a:srgbClr val="DCE6F1"/>
                    </a:solidFill>
                  </a:tcPr>
                </a:tc>
                <a:tc>
                  <a:txBody>
                    <a:bodyPr/>
                    <a:lstStyle/>
                    <a:p>
                      <a:pPr algn="ctr" fontAlgn="ctr"/>
                      <a:r>
                        <a:rPr lang="en-US" sz="2000" b="0" i="0" u="none" strike="noStrike" dirty="0">
                          <a:solidFill>
                            <a:srgbClr val="000000"/>
                          </a:solidFill>
                          <a:effectLst/>
                          <a:latin typeface="Calibri" charset="0"/>
                        </a:rPr>
                        <a:t>3</a:t>
                      </a:r>
                    </a:p>
                  </a:txBody>
                  <a:tcPr marL="15595" marR="15595" marT="15595" marB="0" anchor="ctr">
                    <a:lnL>
                      <a:noFill/>
                    </a:lnL>
                    <a:lnR>
                      <a:noFill/>
                    </a:lnR>
                    <a:lnT>
                      <a:noFill/>
                    </a:lnT>
                    <a:lnB>
                      <a:noFill/>
                    </a:lnB>
                    <a:solidFill>
                      <a:srgbClr val="92D050"/>
                    </a:solidFill>
                  </a:tcPr>
                </a:tc>
                <a:tc>
                  <a:txBody>
                    <a:bodyPr/>
                    <a:lstStyle/>
                    <a:p>
                      <a:pPr algn="ctr" fontAlgn="ctr"/>
                      <a:r>
                        <a:rPr lang="en-US" sz="2000" b="0" i="0" u="none" strike="noStrike" dirty="0">
                          <a:solidFill>
                            <a:srgbClr val="000000"/>
                          </a:solidFill>
                          <a:effectLst/>
                          <a:latin typeface="Calibri" charset="0"/>
                        </a:rPr>
                        <a:t>3</a:t>
                      </a:r>
                    </a:p>
                  </a:txBody>
                  <a:tcPr marL="15595" marR="15595" marT="15595" marB="0" anchor="ctr">
                    <a:lnL>
                      <a:noFill/>
                    </a:lnL>
                    <a:lnR>
                      <a:noFill/>
                    </a:lnR>
                    <a:lnT>
                      <a:noFill/>
                    </a:lnT>
                    <a:lnB>
                      <a:noFill/>
                    </a:lnB>
                    <a:solidFill>
                      <a:srgbClr val="92D050"/>
                    </a:solidFill>
                  </a:tcPr>
                </a:tc>
                <a:tc>
                  <a:txBody>
                    <a:bodyPr/>
                    <a:lstStyle/>
                    <a:p>
                      <a:pPr algn="ctr" fontAlgn="ctr"/>
                      <a:r>
                        <a:rPr lang="en-US" sz="2000" b="0" i="0" u="none" strike="noStrike" dirty="0">
                          <a:solidFill>
                            <a:srgbClr val="000000"/>
                          </a:solidFill>
                          <a:effectLst/>
                          <a:latin typeface="Calibri" charset="0"/>
                        </a:rPr>
                        <a:t>3</a:t>
                      </a:r>
                    </a:p>
                  </a:txBody>
                  <a:tcPr marL="15595" marR="15595" marT="15595"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2000" b="0" i="0" u="none" strike="noStrike" dirty="0">
                          <a:solidFill>
                            <a:srgbClr val="000000"/>
                          </a:solidFill>
                          <a:effectLst/>
                          <a:latin typeface="Calibri" charset="0"/>
                        </a:rPr>
                        <a:t>3</a:t>
                      </a:r>
                    </a:p>
                  </a:txBody>
                  <a:tcPr marL="15595" marR="15595" marT="15595"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2000" b="0" i="0" u="none" strike="noStrike" dirty="0">
                          <a:solidFill>
                            <a:srgbClr val="000000"/>
                          </a:solidFill>
                          <a:effectLst/>
                          <a:latin typeface="Calibri" charset="0"/>
                        </a:rPr>
                        <a:t>3</a:t>
                      </a:r>
                    </a:p>
                  </a:txBody>
                  <a:tcPr marL="15595" marR="15595" marT="15595" marB="0" anchor="ctr">
                    <a:lnL>
                      <a:noFill/>
                    </a:lnL>
                    <a:lnR>
                      <a:noFill/>
                    </a:lnR>
                    <a:lnT>
                      <a:noFill/>
                    </a:lnT>
                    <a:lnB>
                      <a:noFill/>
                    </a:lnB>
                    <a:solidFill>
                      <a:srgbClr val="92D050"/>
                    </a:solidFill>
                  </a:tcPr>
                </a:tc>
                <a:tc>
                  <a:txBody>
                    <a:bodyPr/>
                    <a:lstStyle/>
                    <a:p>
                      <a:pPr algn="ctr" fontAlgn="ctr"/>
                      <a:r>
                        <a:rPr lang="en-US" sz="2000" b="0" i="0" u="none" strike="noStrike" dirty="0" smtClean="0">
                          <a:solidFill>
                            <a:srgbClr val="000000"/>
                          </a:solidFill>
                          <a:effectLst/>
                          <a:latin typeface="Calibri" charset="0"/>
                        </a:rPr>
                        <a:t>3</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92D050"/>
                    </a:solidFill>
                  </a:tcPr>
                </a:tc>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F2DCDB"/>
                    </a:solidFill>
                  </a:tcPr>
                </a:tc>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F2DCDB"/>
                    </a:solidFill>
                  </a:tcPr>
                </a:tc>
              </a:tr>
              <a:tr h="389870">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DCE6F1"/>
                    </a:solidFill>
                  </a:tcPr>
                </a:tc>
                <a:tc>
                  <a:txBody>
                    <a:bodyPr/>
                    <a:lstStyle/>
                    <a:p>
                      <a:pPr algn="ctr" fontAlgn="ctr"/>
                      <a:r>
                        <a:rPr lang="cs-CZ" sz="2000" b="0" i="0" u="none" strike="noStrike" dirty="0" smtClean="0">
                          <a:solidFill>
                            <a:srgbClr val="000000"/>
                          </a:solidFill>
                          <a:effectLst/>
                          <a:latin typeface="Calibri" charset="0"/>
                        </a:rPr>
                        <a:t>3</a:t>
                      </a:r>
                      <a:endParaRPr lang="cs-CZ"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92D050"/>
                    </a:solidFill>
                  </a:tcPr>
                </a:tc>
                <a:tc>
                  <a:txBody>
                    <a:bodyPr/>
                    <a:lstStyle/>
                    <a:p>
                      <a:pPr algn="ctr" fontAlgn="ctr"/>
                      <a:r>
                        <a:rPr lang="is-IS" sz="2000" b="0" i="0" u="none" strike="noStrike" dirty="0" smtClean="0">
                          <a:solidFill>
                            <a:srgbClr val="000000"/>
                          </a:solidFill>
                          <a:effectLst/>
                          <a:latin typeface="Calibri" charset="0"/>
                        </a:rPr>
                        <a:t>3</a:t>
                      </a: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92D050"/>
                    </a:solidFill>
                  </a:tcPr>
                </a:tc>
                <a:tc>
                  <a:txBody>
                    <a:bodyPr/>
                    <a:lstStyle/>
                    <a:p>
                      <a:pPr algn="ctr" fontAlgn="ctr"/>
                      <a:r>
                        <a:rPr lang="is-IS" sz="2000" b="0" i="0" u="none" strike="noStrike" dirty="0" smtClean="0">
                          <a:solidFill>
                            <a:srgbClr val="000000"/>
                          </a:solidFill>
                          <a:effectLst/>
                          <a:latin typeface="Calibri" charset="0"/>
                        </a:rPr>
                        <a:t>3</a:t>
                      </a: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92D050"/>
                    </a:solidFill>
                  </a:tcPr>
                </a:tc>
                <a:tc>
                  <a:txBody>
                    <a:bodyPr/>
                    <a:lstStyle/>
                    <a:p>
                      <a:pPr algn="ctr" fontAlgn="ctr"/>
                      <a:r>
                        <a:rPr lang="en-US" sz="2000" b="0" i="0" u="none" strike="noStrike" dirty="0" smtClean="0">
                          <a:solidFill>
                            <a:srgbClr val="000000"/>
                          </a:solidFill>
                          <a:effectLst/>
                          <a:latin typeface="Calibri" charset="0"/>
                        </a:rPr>
                        <a:t>4</a:t>
                      </a:r>
                      <a:endParaRPr lang="en-US" sz="2000" b="0" i="0" u="none" strike="noStrike" dirty="0">
                        <a:solidFill>
                          <a:srgbClr val="000000"/>
                        </a:solidFill>
                        <a:effectLst/>
                        <a:latin typeface="Calibri" charset="0"/>
                      </a:endParaRPr>
                    </a:p>
                  </a:txBody>
                  <a:tcPr marL="15595" marR="15595" marT="15595"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2000" b="0" i="0" u="none" strike="noStrike" dirty="0" smtClean="0">
                          <a:solidFill>
                            <a:srgbClr val="000000"/>
                          </a:solidFill>
                          <a:effectLst/>
                          <a:latin typeface="Calibri" charset="0"/>
                        </a:rPr>
                        <a:t>4</a:t>
                      </a:r>
                      <a:endParaRPr lang="en-US" sz="2000" b="0" i="0" u="none" strike="noStrike" dirty="0">
                        <a:solidFill>
                          <a:srgbClr val="000000"/>
                        </a:solidFill>
                        <a:effectLst/>
                        <a:latin typeface="Calibri" charset="0"/>
                      </a:endParaRPr>
                    </a:p>
                  </a:txBody>
                  <a:tcPr marL="15595" marR="15595" marT="15595"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2000" b="0" i="0" u="none" strike="noStrike" dirty="0" smtClean="0">
                          <a:solidFill>
                            <a:srgbClr val="000000"/>
                          </a:solidFill>
                          <a:effectLst/>
                          <a:latin typeface="Calibri" charset="0"/>
                        </a:rPr>
                        <a:t>4</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00B0F0"/>
                    </a:solidFill>
                  </a:tcPr>
                </a:tc>
                <a:tc>
                  <a:txBody>
                    <a:bodyPr/>
                    <a:lstStyle/>
                    <a:p>
                      <a:pPr algn="ctr" fontAlgn="ctr"/>
                      <a:r>
                        <a:rPr lang="en-US" sz="2000" b="0" i="0" u="none" strike="noStrike" dirty="0" smtClean="0">
                          <a:solidFill>
                            <a:srgbClr val="000000"/>
                          </a:solidFill>
                          <a:effectLst/>
                          <a:latin typeface="Calibri" charset="0"/>
                        </a:rPr>
                        <a:t>4</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00B0F0"/>
                    </a:solidFill>
                  </a:tcPr>
                </a:tc>
                <a:tc>
                  <a:txBody>
                    <a:bodyPr/>
                    <a:lstStyle/>
                    <a:p>
                      <a:pPr algn="ctr" fontAlgn="ctr"/>
                      <a:r>
                        <a:rPr lang="fi-FI" sz="2000" b="0" i="0" u="none" strike="noStrike" dirty="0" smtClean="0">
                          <a:solidFill>
                            <a:srgbClr val="000000"/>
                          </a:solidFill>
                          <a:effectLst/>
                          <a:latin typeface="Calibri" charset="0"/>
                        </a:rPr>
                        <a:t>4</a:t>
                      </a:r>
                      <a:endParaRPr lang="fi-FI"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00B0F0"/>
                    </a:solidFill>
                  </a:tcPr>
                </a:tc>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F2DCDB"/>
                    </a:solidFill>
                  </a:tcPr>
                </a:tc>
              </a:tr>
              <a:tr h="389870">
                <a:tc>
                  <a:txBody>
                    <a:bodyPr/>
                    <a:lstStyle/>
                    <a:p>
                      <a:pPr algn="ctr" fontAlgn="ctr"/>
                      <a:r>
                        <a:rPr lang="is-IS" sz="2000" b="0" i="0" u="none" strike="noStrike">
                          <a:solidFill>
                            <a:srgbClr val="000000"/>
                          </a:solidFill>
                          <a:effectLst/>
                          <a:latin typeface="Calibri" charset="0"/>
                        </a:rPr>
                        <a:t>32</a:t>
                      </a:r>
                    </a:p>
                  </a:txBody>
                  <a:tcPr marL="15595" marR="15595" marT="15595" marB="0" anchor="ctr">
                    <a:lnL>
                      <a:noFill/>
                    </a:lnL>
                    <a:lnR>
                      <a:noFill/>
                    </a:lnR>
                    <a:lnT>
                      <a:noFill/>
                    </a:lnT>
                    <a:lnB>
                      <a:noFill/>
                    </a:lnB>
                    <a:solidFill>
                      <a:srgbClr val="DCE6F1"/>
                    </a:solidFill>
                  </a:tcPr>
                </a:tc>
                <a:tc>
                  <a:txBody>
                    <a:bodyPr/>
                    <a:lstStyle/>
                    <a:p>
                      <a:pPr algn="ctr" fontAlgn="ctr"/>
                      <a:r>
                        <a:rPr lang="cs-CZ" sz="2000" b="0" i="0" u="none" strike="noStrike" dirty="0" smtClean="0">
                          <a:solidFill>
                            <a:srgbClr val="000000"/>
                          </a:solidFill>
                          <a:effectLst/>
                          <a:latin typeface="Calibri" charset="0"/>
                        </a:rPr>
                        <a:t>3</a:t>
                      </a:r>
                      <a:endParaRPr lang="cs-CZ"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92D050"/>
                    </a:solidFill>
                  </a:tcPr>
                </a:tc>
                <a:tc>
                  <a:txBody>
                    <a:bodyPr/>
                    <a:lstStyle/>
                    <a:p>
                      <a:pPr algn="ctr" fontAlgn="ctr"/>
                      <a:r>
                        <a:rPr lang="is-IS" sz="2000" b="0" i="0" u="none" strike="noStrike" dirty="0" smtClean="0">
                          <a:solidFill>
                            <a:srgbClr val="000000"/>
                          </a:solidFill>
                          <a:effectLst/>
                          <a:latin typeface="Calibri" charset="0"/>
                        </a:rPr>
                        <a:t>3</a:t>
                      </a: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92D050"/>
                    </a:solidFill>
                  </a:tcPr>
                </a:tc>
                <a:tc>
                  <a:txBody>
                    <a:bodyPr/>
                    <a:lstStyle/>
                    <a:p>
                      <a:pPr algn="ctr" fontAlgn="ctr"/>
                      <a:r>
                        <a:rPr lang="is-IS" sz="2000" b="0" i="0" u="none" strike="noStrike" dirty="0" smtClean="0">
                          <a:solidFill>
                            <a:srgbClr val="000000"/>
                          </a:solidFill>
                          <a:effectLst/>
                          <a:latin typeface="Calibri" charset="0"/>
                        </a:rPr>
                        <a:t>3</a:t>
                      </a: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92D050"/>
                    </a:solidFill>
                  </a:tcPr>
                </a:tc>
                <a:tc>
                  <a:txBody>
                    <a:bodyPr/>
                    <a:lstStyle/>
                    <a:p>
                      <a:pPr algn="ctr" fontAlgn="ctr"/>
                      <a:r>
                        <a:rPr lang="en-US" sz="2000" b="0" i="0" u="none" strike="noStrike" dirty="0" smtClean="0">
                          <a:solidFill>
                            <a:srgbClr val="000000"/>
                          </a:solidFill>
                          <a:effectLst/>
                          <a:latin typeface="Calibri" charset="0"/>
                        </a:rPr>
                        <a:t>4</a:t>
                      </a:r>
                      <a:endParaRPr lang="en-US" sz="2000" b="0" i="0" u="none" strike="noStrike" dirty="0">
                        <a:solidFill>
                          <a:srgbClr val="000000"/>
                        </a:solidFill>
                        <a:effectLst/>
                        <a:latin typeface="Calibri" charset="0"/>
                      </a:endParaRPr>
                    </a:p>
                  </a:txBody>
                  <a:tcPr marL="15595" marR="15595" marT="15595"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2000" b="0" i="0" u="none" strike="noStrike" dirty="0" smtClean="0">
                          <a:solidFill>
                            <a:srgbClr val="000000"/>
                          </a:solidFill>
                          <a:effectLst/>
                          <a:latin typeface="Calibri" charset="0"/>
                        </a:rPr>
                        <a:t>4</a:t>
                      </a:r>
                      <a:endParaRPr lang="en-US" sz="2000" b="0" i="0" u="none" strike="noStrike" dirty="0">
                        <a:solidFill>
                          <a:srgbClr val="000000"/>
                        </a:solidFill>
                        <a:effectLst/>
                        <a:latin typeface="Calibri" charset="0"/>
                      </a:endParaRPr>
                    </a:p>
                  </a:txBody>
                  <a:tcPr marL="15595" marR="15595" marT="15595"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2000" b="0" i="0" u="none" strike="noStrike" dirty="0" smtClean="0">
                          <a:solidFill>
                            <a:srgbClr val="000000"/>
                          </a:solidFill>
                          <a:effectLst/>
                          <a:latin typeface="Calibri" charset="0"/>
                        </a:rPr>
                        <a:t>4</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00B0F0"/>
                    </a:solidFill>
                  </a:tcPr>
                </a:tc>
                <a:tc>
                  <a:txBody>
                    <a:bodyPr/>
                    <a:lstStyle/>
                    <a:p>
                      <a:pPr algn="ctr" fontAlgn="ctr"/>
                      <a:r>
                        <a:rPr lang="en-US" sz="2000" b="0" i="0" u="none" strike="noStrike" dirty="0" smtClean="0">
                          <a:solidFill>
                            <a:srgbClr val="000000"/>
                          </a:solidFill>
                          <a:effectLst/>
                          <a:latin typeface="Calibri" charset="0"/>
                        </a:rPr>
                        <a:t>4</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00B0F0"/>
                    </a:solidFill>
                  </a:tcPr>
                </a:tc>
                <a:tc>
                  <a:txBody>
                    <a:bodyPr/>
                    <a:lstStyle/>
                    <a:p>
                      <a:pPr algn="ctr" fontAlgn="ctr"/>
                      <a:r>
                        <a:rPr lang="fi-FI" sz="2000" b="0" i="0" u="none" strike="noStrike" dirty="0" smtClean="0">
                          <a:solidFill>
                            <a:srgbClr val="000000"/>
                          </a:solidFill>
                          <a:effectLst/>
                          <a:latin typeface="Calibri" charset="0"/>
                        </a:rPr>
                        <a:t>4</a:t>
                      </a:r>
                      <a:endParaRPr lang="fi-FI"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00B0F0"/>
                    </a:solidFill>
                  </a:tcPr>
                </a:tc>
                <a:tc>
                  <a:txBody>
                    <a:bodyPr/>
                    <a:lstStyle/>
                    <a:p>
                      <a:pPr algn="ctr" fontAlgn="ctr"/>
                      <a:r>
                        <a:rPr lang="en-US" sz="2000" b="0" i="0" u="none" strike="noStrike">
                          <a:solidFill>
                            <a:srgbClr val="000000"/>
                          </a:solidFill>
                          <a:effectLst/>
                          <a:latin typeface="Calibri" charset="0"/>
                        </a:rPr>
                        <a:t>35</a:t>
                      </a:r>
                    </a:p>
                  </a:txBody>
                  <a:tcPr marL="15595" marR="15595" marT="15595" marB="0" anchor="ctr">
                    <a:lnL>
                      <a:noFill/>
                    </a:lnL>
                    <a:lnR>
                      <a:noFill/>
                    </a:lnR>
                    <a:lnT>
                      <a:noFill/>
                    </a:lnT>
                    <a:lnB>
                      <a:noFill/>
                    </a:lnB>
                    <a:solidFill>
                      <a:srgbClr val="F2DCDB"/>
                    </a:solidFill>
                  </a:tcPr>
                </a:tc>
              </a:tr>
              <a:tr h="389870">
                <a:tc>
                  <a:txBody>
                    <a:bodyPr/>
                    <a:lstStyle/>
                    <a:p>
                      <a:pPr algn="ctr" fontAlgn="ctr"/>
                      <a:r>
                        <a:rPr lang="cs-CZ" sz="2000" b="0" i="0" u="none" strike="noStrike" dirty="0" smtClean="0">
                          <a:solidFill>
                            <a:srgbClr val="000000"/>
                          </a:solidFill>
                          <a:effectLst/>
                          <a:latin typeface="Calibri" charset="0"/>
                        </a:rPr>
                        <a:t>3</a:t>
                      </a:r>
                      <a:endParaRPr lang="cs-CZ" sz="2000" b="0" i="0" u="none" strike="noStrike" dirty="0">
                        <a:solidFill>
                          <a:srgbClr val="000000"/>
                        </a:solidFill>
                        <a:effectLst/>
                        <a:latin typeface="Calibri" charset="0"/>
                      </a:endParaRPr>
                    </a:p>
                  </a:txBody>
                  <a:tcPr marL="15595" marR="15595" marT="15595"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2000" b="0" i="0" u="none" strike="noStrike" dirty="0" smtClean="0">
                          <a:solidFill>
                            <a:srgbClr val="000000"/>
                          </a:solidFill>
                          <a:effectLst/>
                          <a:latin typeface="Calibri" charset="0"/>
                        </a:rPr>
                        <a:t>3</a:t>
                      </a: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2000" b="0" i="0" u="none" strike="noStrike" dirty="0" smtClean="0">
                          <a:solidFill>
                            <a:srgbClr val="000000"/>
                          </a:solidFill>
                          <a:effectLst/>
                          <a:latin typeface="Calibri" charset="0"/>
                        </a:rPr>
                        <a:t>3</a:t>
                      </a: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2000" b="0" i="0" u="none" strike="noStrike" dirty="0" smtClean="0">
                          <a:solidFill>
                            <a:srgbClr val="000000"/>
                          </a:solidFill>
                          <a:effectLst/>
                          <a:latin typeface="Calibri" charset="0"/>
                        </a:rPr>
                        <a:t>1</a:t>
                      </a: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2000" b="0" i="0" u="none" strike="noStrike" dirty="0" smtClean="0">
                          <a:solidFill>
                            <a:srgbClr val="000000"/>
                          </a:solidFill>
                          <a:effectLst/>
                          <a:latin typeface="Calibri" charset="0"/>
                        </a:rPr>
                        <a:t>4</a:t>
                      </a:r>
                      <a:endParaRPr lang="en-US" sz="2000" b="0" i="0" u="none" strike="noStrike" dirty="0">
                        <a:solidFill>
                          <a:srgbClr val="000000"/>
                        </a:solidFill>
                        <a:effectLst/>
                        <a:latin typeface="Calibri" charset="0"/>
                      </a:endParaRPr>
                    </a:p>
                  </a:txBody>
                  <a:tcPr marL="15595" marR="15595" marT="15595"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2000" b="0" i="0" u="none" strike="noStrike" dirty="0" smtClean="0">
                          <a:solidFill>
                            <a:srgbClr val="000000"/>
                          </a:solidFill>
                          <a:effectLst/>
                          <a:latin typeface="Calibri" charset="0"/>
                        </a:rPr>
                        <a:t>2</a:t>
                      </a:r>
                      <a:endParaRPr lang="ru-RU" sz="2000" b="0" i="0" u="none" strike="noStrike" dirty="0">
                        <a:solidFill>
                          <a:srgbClr val="000000"/>
                        </a:solidFill>
                        <a:effectLst/>
                        <a:latin typeface="Calibri" charset="0"/>
                      </a:endParaRPr>
                    </a:p>
                  </a:txBody>
                  <a:tcPr marL="15595" marR="15595" marT="15595"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2000" b="0" i="0" u="none" strike="noStrike" dirty="0" smtClean="0">
                          <a:solidFill>
                            <a:srgbClr val="000000"/>
                          </a:solidFill>
                          <a:effectLst/>
                          <a:latin typeface="Calibri" charset="0"/>
                        </a:rPr>
                        <a:t>2</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2000" b="0" i="0" u="none" strike="noStrike" dirty="0" smtClean="0">
                          <a:solidFill>
                            <a:srgbClr val="000000"/>
                          </a:solidFill>
                          <a:effectLst/>
                          <a:latin typeface="Calibri" charset="0"/>
                        </a:rPr>
                        <a:t>2</a:t>
                      </a:r>
                      <a:endParaRPr lang="cs-CZ" sz="2000" b="0" i="0" u="none" strike="noStrike" dirty="0">
                        <a:solidFill>
                          <a:srgbClr val="000000"/>
                        </a:solidFill>
                        <a:effectLst/>
                        <a:latin typeface="Calibri" charset="0"/>
                      </a:endParaRPr>
                    </a:p>
                  </a:txBody>
                  <a:tcPr marL="15595" marR="15595" marT="1559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2000" b="0" i="0" u="none" strike="noStrike" dirty="0" smtClean="0">
                          <a:solidFill>
                            <a:srgbClr val="000000"/>
                          </a:solidFill>
                          <a:effectLst/>
                          <a:latin typeface="Calibri" charset="0"/>
                        </a:rPr>
                        <a:t>2</a:t>
                      </a: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2000" b="0" i="0" u="none" strike="noStrike" dirty="0" smtClean="0">
                          <a:solidFill>
                            <a:srgbClr val="000000"/>
                          </a:solidFill>
                          <a:effectLst/>
                          <a:latin typeface="Calibri" charset="0"/>
                        </a:rPr>
                        <a:t>2</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r>
              <a:tr h="389870">
                <a:tc>
                  <a:txBody>
                    <a:bodyPr/>
                    <a:lstStyle/>
                    <a:p>
                      <a:pPr algn="ctr" fontAlgn="ctr"/>
                      <a:r>
                        <a:rPr lang="en-US" sz="2000" b="0" i="0" u="none" strike="noStrike" dirty="0" smtClean="0">
                          <a:solidFill>
                            <a:srgbClr val="000000"/>
                          </a:solidFill>
                          <a:effectLst/>
                          <a:latin typeface="Calibri" charset="0"/>
                        </a:rPr>
                        <a:t>1</a:t>
                      </a:r>
                      <a:endParaRPr lang="uk-UA" sz="2000" b="0" i="0" u="none" strike="noStrike" dirty="0">
                        <a:solidFill>
                          <a:srgbClr val="000000"/>
                        </a:solidFill>
                        <a:effectLst/>
                        <a:latin typeface="Calibri" charset="0"/>
                      </a:endParaRPr>
                    </a:p>
                  </a:txBody>
                  <a:tcPr marL="15595" marR="15595" marT="15595"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2000" b="0" i="0" u="none" strike="noStrike" dirty="0" smtClean="0">
                          <a:solidFill>
                            <a:srgbClr val="000000"/>
                          </a:solidFill>
                          <a:effectLst/>
                          <a:latin typeface="Calibri" charset="0"/>
                        </a:rPr>
                        <a:t>1</a:t>
                      </a:r>
                      <a:endParaRPr lang="is-IS" sz="2000" b="0" i="0" u="none" strike="noStrike" dirty="0">
                        <a:solidFill>
                          <a:srgbClr val="000000"/>
                        </a:solidFill>
                        <a:effectLst/>
                        <a:latin typeface="Calibri" charset="0"/>
                      </a:endParaRPr>
                    </a:p>
                  </a:txBody>
                  <a:tcPr marL="15595" marR="15595" marT="15595"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2000" b="0" i="0" u="none" strike="noStrike" dirty="0" smtClean="0">
                          <a:solidFill>
                            <a:srgbClr val="000000"/>
                          </a:solidFill>
                          <a:effectLst/>
                          <a:latin typeface="Calibri" charset="0"/>
                        </a:rPr>
                        <a:t>5</a:t>
                      </a:r>
                      <a:endParaRPr lang="ru-RU" sz="2000" b="0" i="0" u="none" strike="noStrike" dirty="0">
                        <a:solidFill>
                          <a:srgbClr val="000000"/>
                        </a:solidFill>
                        <a:effectLst/>
                        <a:latin typeface="Calibri" charset="0"/>
                      </a:endParaRPr>
                    </a:p>
                  </a:txBody>
                  <a:tcPr marL="15595" marR="15595" marT="15595"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2000" b="0" i="0" u="none" strike="noStrike" dirty="0" smtClean="0">
                          <a:solidFill>
                            <a:srgbClr val="000000"/>
                          </a:solidFill>
                          <a:effectLst/>
                          <a:latin typeface="Calibri" charset="0"/>
                        </a:rPr>
                        <a:t>2</a:t>
                      </a:r>
                      <a:endParaRPr lang="en-US" sz="2000" b="0" i="0" u="none" strike="noStrike" dirty="0">
                        <a:solidFill>
                          <a:srgbClr val="000000"/>
                        </a:solidFill>
                        <a:effectLst/>
                        <a:latin typeface="Calibri" charset="0"/>
                      </a:endParaRPr>
                    </a:p>
                  </a:txBody>
                  <a:tcPr marL="15595" marR="15595" marT="1559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2000" b="0" i="0" u="none" strike="noStrike" dirty="0" smtClean="0">
                          <a:solidFill>
                            <a:srgbClr val="000000"/>
                          </a:solidFill>
                          <a:effectLst/>
                          <a:latin typeface="Calibri" charset="0"/>
                        </a:rPr>
                        <a:t>2</a:t>
                      </a:r>
                      <a:endParaRPr lang="cs-CZ" sz="2000" b="0" i="0" u="none" strike="noStrike" dirty="0">
                        <a:solidFill>
                          <a:srgbClr val="000000"/>
                        </a:solidFill>
                        <a:effectLst/>
                        <a:latin typeface="Calibri" charset="0"/>
                      </a:endParaRPr>
                    </a:p>
                  </a:txBody>
                  <a:tcPr marL="15595" marR="15595" marT="1559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2000" b="0" i="0" u="none" strike="noStrike" dirty="0" smtClean="0">
                          <a:solidFill>
                            <a:srgbClr val="000000"/>
                          </a:solidFill>
                          <a:effectLst/>
                          <a:latin typeface="Calibri" charset="0"/>
                        </a:rPr>
                        <a:t>2</a:t>
                      </a:r>
                      <a:endParaRPr lang="is-IS" sz="2000" b="0" i="0" u="none" strike="noStrike" dirty="0">
                        <a:solidFill>
                          <a:srgbClr val="000000"/>
                        </a:solidFill>
                        <a:effectLst/>
                        <a:latin typeface="Calibri" charset="0"/>
                      </a:endParaRPr>
                    </a:p>
                  </a:txBody>
                  <a:tcPr marL="15595" marR="15595" marT="1559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2000" b="0" i="0" u="none" strike="noStrike" dirty="0" smtClean="0">
                          <a:solidFill>
                            <a:srgbClr val="000000"/>
                          </a:solidFill>
                          <a:effectLst/>
                          <a:latin typeface="Calibri" charset="0"/>
                        </a:rPr>
                        <a:t>2</a:t>
                      </a:r>
                      <a:endParaRPr lang="en-US" sz="2000" b="0" i="0" u="none" strike="noStrike" dirty="0">
                        <a:solidFill>
                          <a:srgbClr val="000000"/>
                        </a:solidFill>
                        <a:effectLst/>
                        <a:latin typeface="Calibri" charset="0"/>
                      </a:endParaRPr>
                    </a:p>
                  </a:txBody>
                  <a:tcPr marL="15595" marR="15595" marT="1559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r>
              <a:tr h="389870">
                <a:tc>
                  <a:txBody>
                    <a:bodyPr/>
                    <a:lstStyle/>
                    <a:p>
                      <a:pPr algn="ctr" fontAlgn="ctr"/>
                      <a:r>
                        <a:rPr lang="is-IS" sz="2000" b="0" i="0" u="none" strike="noStrike" dirty="0" smtClean="0">
                          <a:solidFill>
                            <a:srgbClr val="000000"/>
                          </a:solidFill>
                          <a:effectLst/>
                          <a:latin typeface="Calibri" charset="0"/>
                        </a:rPr>
                        <a:t>7</a:t>
                      </a: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D9D9D9"/>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C00000"/>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C00000"/>
                    </a:solidFill>
                  </a:tcPr>
                </a:tc>
                <a:tc>
                  <a:txBody>
                    <a:bodyPr/>
                    <a:lstStyle/>
                    <a:p>
                      <a:pPr algn="ctr" fontAlgn="ctr"/>
                      <a:r>
                        <a:rPr lang="is-IS" sz="2000" b="0" i="0" u="none" strike="noStrike" dirty="0" smtClean="0">
                          <a:solidFill>
                            <a:srgbClr val="000000"/>
                          </a:solidFill>
                          <a:effectLst/>
                          <a:latin typeface="Calibri" charset="0"/>
                        </a:rPr>
                        <a:t>1</a:t>
                      </a: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C00000"/>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2000" b="0" i="0" u="none" strike="noStrike" dirty="0" smtClean="0">
                          <a:solidFill>
                            <a:srgbClr val="000000"/>
                          </a:solidFill>
                          <a:effectLst/>
                          <a:latin typeface="Calibri" charset="0"/>
                        </a:rPr>
                        <a:t>5</a:t>
                      </a:r>
                      <a:endParaRPr lang="en-US" sz="2000" b="0" i="0" u="none" strike="noStrike" dirty="0">
                        <a:solidFill>
                          <a:srgbClr val="000000"/>
                        </a:solidFill>
                        <a:effectLst/>
                        <a:latin typeface="Calibri" charset="0"/>
                      </a:endParaRPr>
                    </a:p>
                  </a:txBody>
                  <a:tcPr marL="15595" marR="15595" marT="15595"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2000" b="0" i="0" u="none" strike="noStrike" dirty="0" smtClean="0">
                          <a:solidFill>
                            <a:srgbClr val="000000"/>
                          </a:solidFill>
                          <a:effectLst/>
                          <a:latin typeface="Calibri" charset="0"/>
                        </a:rPr>
                        <a:t>5</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7030A0"/>
                    </a:solidFill>
                  </a:tcPr>
                </a:tc>
                <a:tc>
                  <a:txBody>
                    <a:bodyPr/>
                    <a:lstStyle/>
                    <a:p>
                      <a:pPr algn="ctr" fontAlgn="ctr"/>
                      <a:r>
                        <a:rPr lang="en-US" sz="2000" b="0" i="0" u="none" strike="noStrike" dirty="0" smtClean="0">
                          <a:solidFill>
                            <a:srgbClr val="000000"/>
                          </a:solidFill>
                          <a:effectLst/>
                          <a:latin typeface="Calibri" charset="0"/>
                        </a:rPr>
                        <a:t>5</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7030A0"/>
                    </a:solidFill>
                  </a:tcPr>
                </a:tc>
                <a:tc>
                  <a:txBody>
                    <a:bodyPr/>
                    <a:lstStyle/>
                    <a:p>
                      <a:pPr algn="ctr" fontAlgn="ctr"/>
                      <a:r>
                        <a:rPr lang="ru-RU" sz="2000" b="0" i="0" u="none" strike="noStrike" dirty="0" smtClean="0">
                          <a:solidFill>
                            <a:srgbClr val="000000"/>
                          </a:solidFill>
                          <a:effectLst/>
                          <a:latin typeface="Calibri" charset="0"/>
                        </a:rPr>
                        <a:t>5</a:t>
                      </a:r>
                      <a:endParaRPr lang="ru-RU"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7030A0"/>
                    </a:solidFill>
                  </a:tcPr>
                </a:tc>
                <a:tc>
                  <a:txBody>
                    <a:bodyPr/>
                    <a:lstStyle/>
                    <a:p>
                      <a:pPr algn="ctr" fontAlgn="ctr"/>
                      <a:r>
                        <a:rPr lang="en-US" sz="2000" b="0" i="0" u="none" strike="noStrike" dirty="0">
                          <a:solidFill>
                            <a:srgbClr val="000000"/>
                          </a:solidFill>
                          <a:effectLst/>
                          <a:latin typeface="Calibri" charset="0"/>
                        </a:rPr>
                        <a:t>45</a:t>
                      </a:r>
                    </a:p>
                  </a:txBody>
                  <a:tcPr marL="15595" marR="15595" marT="15595" marB="0" anchor="ctr">
                    <a:lnL>
                      <a:noFill/>
                    </a:lnL>
                    <a:lnR>
                      <a:noFill/>
                    </a:lnR>
                    <a:lnT>
                      <a:noFill/>
                    </a:lnT>
                    <a:lnB>
                      <a:noFill/>
                    </a:lnB>
                    <a:solidFill>
                      <a:srgbClr val="FFFF99"/>
                    </a:solidFill>
                  </a:tcPr>
                </a:tc>
              </a:tr>
              <a:tr h="389870">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D9D9D9"/>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C00000"/>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C00000"/>
                    </a:solidFill>
                  </a:tcPr>
                </a:tc>
                <a:tc>
                  <a:txBody>
                    <a:bodyPr/>
                    <a:lstStyle/>
                    <a:p>
                      <a:pPr algn="ctr" fontAlgn="ctr"/>
                      <a:r>
                        <a:rPr lang="is-IS" sz="2000" b="0" i="0" u="none" strike="noStrike" dirty="0" smtClean="0">
                          <a:solidFill>
                            <a:srgbClr val="000000"/>
                          </a:solidFill>
                          <a:effectLst/>
                          <a:latin typeface="Calibri" charset="0"/>
                        </a:rPr>
                        <a:t>1</a:t>
                      </a: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C00000"/>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2000" b="0" i="0" u="none" strike="noStrike" dirty="0" smtClean="0">
                          <a:solidFill>
                            <a:srgbClr val="000000"/>
                          </a:solidFill>
                          <a:effectLst/>
                          <a:latin typeface="Calibri" charset="0"/>
                        </a:rPr>
                        <a:t>1</a:t>
                      </a:r>
                      <a:endParaRPr lang="is-IS" sz="2000" b="0" i="0" u="none" strike="noStrike" dirty="0">
                        <a:solidFill>
                          <a:srgbClr val="000000"/>
                        </a:solidFill>
                        <a:effectLst/>
                        <a:latin typeface="Calibri" charset="0"/>
                      </a:endParaRPr>
                    </a:p>
                  </a:txBody>
                  <a:tcPr marL="15595" marR="15595" marT="15595"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C00000"/>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C00000"/>
                    </a:solidFill>
                  </a:tcPr>
                </a:tc>
                <a:tc>
                  <a:txBody>
                    <a:bodyPr/>
                    <a:lstStyle/>
                    <a:p>
                      <a:pPr algn="ctr" fontAlgn="ctr"/>
                      <a:r>
                        <a:rPr lang="is-IS" sz="2000" b="0" i="0" u="none" strike="noStrike" dirty="0" smtClean="0">
                          <a:solidFill>
                            <a:srgbClr val="000000"/>
                          </a:solidFill>
                          <a:effectLst/>
                          <a:latin typeface="Calibri" charset="0"/>
                        </a:rPr>
                        <a:t>1</a:t>
                      </a: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C00000"/>
                    </a:solidFill>
                  </a:tcPr>
                </a:tc>
                <a:tc>
                  <a:txBody>
                    <a:bodyPr/>
                    <a:lstStyle/>
                    <a:p>
                      <a:pPr algn="ctr" fontAlgn="ctr"/>
                      <a:r>
                        <a:rPr lang="sk-SK" sz="2000" b="0" i="0" u="none" strike="noStrike" dirty="0">
                          <a:solidFill>
                            <a:srgbClr val="000000"/>
                          </a:solidFill>
                          <a:effectLst/>
                          <a:latin typeface="Calibri" charset="0"/>
                        </a:rPr>
                        <a:t> </a:t>
                      </a:r>
                    </a:p>
                  </a:txBody>
                  <a:tcPr marL="15595" marR="15595" marT="15595" marB="0" anchor="ctr">
                    <a:lnL>
                      <a:noFill/>
                    </a:lnL>
                    <a:lnR>
                      <a:noFill/>
                    </a:lnR>
                    <a:lnT>
                      <a:noFill/>
                    </a:lnT>
                    <a:lnB>
                      <a:noFill/>
                    </a:lnB>
                    <a:solidFill>
                      <a:srgbClr val="FFFF99"/>
                    </a:solidFill>
                  </a:tcPr>
                </a:tc>
              </a:tr>
              <a:tr h="389870">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D9D9D9"/>
                    </a:solidFill>
                  </a:tcPr>
                </a:tc>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D9D9D9"/>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C00000"/>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C00000"/>
                    </a:solidFill>
                  </a:tcPr>
                </a:tc>
                <a:tc>
                  <a:txBody>
                    <a:bodyPr/>
                    <a:lstStyle/>
                    <a:p>
                      <a:pPr algn="ctr" fontAlgn="ctr"/>
                      <a:r>
                        <a:rPr lang="is-IS" sz="2000" b="0" i="0" u="none" strike="noStrike" dirty="0" smtClean="0">
                          <a:solidFill>
                            <a:srgbClr val="000000"/>
                          </a:solidFill>
                          <a:effectLst/>
                          <a:latin typeface="Calibri" charset="0"/>
                        </a:rPr>
                        <a:t>1</a:t>
                      </a:r>
                      <a:endParaRPr lang="is-IS" sz="2000" b="0" i="0" u="none" strike="noStrike" dirty="0">
                        <a:solidFill>
                          <a:srgbClr val="000000"/>
                        </a:solidFill>
                        <a:effectLst/>
                        <a:latin typeface="Calibri" charset="0"/>
                      </a:endParaRPr>
                    </a:p>
                  </a:txBody>
                  <a:tcPr marL="15595" marR="15595" marT="15595"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2000" b="0" i="0" u="none" strike="noStrike" dirty="0" smtClean="0">
                          <a:solidFill>
                            <a:srgbClr val="000000"/>
                          </a:solidFill>
                          <a:effectLst/>
                          <a:latin typeface="Calibri" charset="0"/>
                        </a:rPr>
                        <a:t>1</a:t>
                      </a: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C00000"/>
                    </a:solidFill>
                  </a:tcPr>
                </a:tc>
                <a:tc>
                  <a:txBody>
                    <a:bodyPr/>
                    <a:lstStyle/>
                    <a:p>
                      <a:pPr algn="ctr" fontAlgn="ctr"/>
                      <a:r>
                        <a:rPr lang="is-IS" sz="2000" b="0" i="0" u="none" strike="noStrike" dirty="0" smtClean="0">
                          <a:solidFill>
                            <a:srgbClr val="000000"/>
                          </a:solidFill>
                          <a:effectLst/>
                          <a:latin typeface="Calibri" charset="0"/>
                        </a:rPr>
                        <a:t>1</a:t>
                      </a:r>
                      <a:endParaRPr lang="is-I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C00000"/>
                    </a:solidFill>
                  </a:tcPr>
                </a:tc>
                <a:tc>
                  <a:txBody>
                    <a:bodyPr/>
                    <a:lstStyle/>
                    <a:p>
                      <a:pPr algn="ctr" fontAlgn="ctr"/>
                      <a:r>
                        <a:rPr lang="sk-SK" sz="2000" b="0" i="0" u="none" strike="noStrike" dirty="0">
                          <a:solidFill>
                            <a:srgbClr val="000000"/>
                          </a:solidFill>
                          <a:effectLst/>
                          <a:latin typeface="Calibri" charset="0"/>
                        </a:rPr>
                        <a:t> </a:t>
                      </a:r>
                    </a:p>
                  </a:txBody>
                  <a:tcPr marL="15595" marR="15595" marT="15595" marB="0" anchor="ctr">
                    <a:lnL>
                      <a:noFill/>
                    </a:lnL>
                    <a:lnR>
                      <a:noFill/>
                    </a:lnR>
                    <a:lnT>
                      <a:noFill/>
                    </a:lnT>
                    <a:lnB>
                      <a:noFill/>
                    </a:lnB>
                    <a:solidFill>
                      <a:srgbClr val="FFFF99"/>
                    </a:solidFill>
                  </a:tcPr>
                </a:tc>
                <a:tc>
                  <a:txBody>
                    <a:bodyPr/>
                    <a:lstStyle/>
                    <a:p>
                      <a:pPr algn="ctr" fontAlgn="ctr"/>
                      <a:r>
                        <a:rPr lang="sk-SK" sz="2000" b="0" i="0" u="none" strike="noStrike" dirty="0">
                          <a:solidFill>
                            <a:srgbClr val="000000"/>
                          </a:solidFill>
                          <a:effectLst/>
                          <a:latin typeface="Calibri" charset="0"/>
                        </a:rPr>
                        <a:t> </a:t>
                      </a:r>
                    </a:p>
                  </a:txBody>
                  <a:tcPr marL="15595" marR="15595" marT="15595" marB="0" anchor="ctr">
                    <a:lnL>
                      <a:noFill/>
                    </a:lnL>
                    <a:lnR>
                      <a:noFill/>
                    </a:lnR>
                    <a:lnT>
                      <a:noFill/>
                    </a:lnT>
                    <a:lnB>
                      <a:noFill/>
                    </a:lnB>
                    <a:solidFill>
                      <a:srgbClr val="FFFF99"/>
                    </a:solidFill>
                  </a:tcPr>
                </a:tc>
              </a:tr>
              <a:tr h="389870">
                <a:tc>
                  <a:txBody>
                    <a:bodyPr/>
                    <a:lstStyle/>
                    <a:p>
                      <a:pPr algn="ctr" fontAlgn="ctr"/>
                      <a:r>
                        <a:rPr lang="is-IS" sz="2000" u="none" strike="noStrike" dirty="0">
                          <a:effectLst/>
                        </a:rPr>
                        <a:t>2</a:t>
                      </a:r>
                      <a:endParaRPr lang="is-IS" sz="2000" b="0" i="0" u="none" strike="noStrike" dirty="0">
                        <a:solidFill>
                          <a:srgbClr val="000000"/>
                        </a:solidFill>
                        <a:effectLst/>
                        <a:latin typeface="Calibri" charset="0"/>
                      </a:endParaRPr>
                    </a:p>
                  </a:txBody>
                  <a:tcPr marL="16217" marR="16217" marT="16217" marB="0" anchor="ctr">
                    <a:lnL>
                      <a:noFill/>
                    </a:lnL>
                    <a:lnR>
                      <a:noFill/>
                    </a:lnR>
                    <a:lnT>
                      <a:noFill/>
                    </a:lnT>
                    <a:lnB>
                      <a:noFill/>
                    </a:lnB>
                    <a:solidFill>
                      <a:srgbClr val="D8E4BC"/>
                    </a:solidFill>
                  </a:tcPr>
                </a:tc>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D9D9D9"/>
                    </a:solidFill>
                  </a:tcPr>
                </a:tc>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D9D9D9"/>
                    </a:solidFill>
                  </a:tcPr>
                </a:tc>
                <a:tc>
                  <a:txBody>
                    <a:bodyPr/>
                    <a:lstStyle/>
                    <a:p>
                      <a:pPr algn="ctr" fontAlgn="ctr"/>
                      <a:r>
                        <a:rPr lang="en-US" sz="2000" b="0" i="0" u="none" strike="noStrike" dirty="0" smtClean="0">
                          <a:solidFill>
                            <a:srgbClr val="000000"/>
                          </a:solidFill>
                          <a:effectLst/>
                          <a:latin typeface="Calibri" charset="0"/>
                        </a:rPr>
                        <a:t>7</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D8E4BC"/>
                    </a:solidFill>
                  </a:tcPr>
                </a:tc>
                <a:tc>
                  <a:txBody>
                    <a:bodyPr/>
                    <a:lstStyle/>
                    <a:p>
                      <a:pPr algn="ctr" fontAlgn="ctr"/>
                      <a:r>
                        <a:rPr lang="en-US" sz="2000" b="0" i="0" u="none" strike="noStrike" dirty="0" smtClean="0">
                          <a:solidFill>
                            <a:srgbClr val="000000"/>
                          </a:solidFill>
                          <a:effectLst/>
                          <a:latin typeface="Calibri" charset="0"/>
                        </a:rPr>
                        <a:t>1</a:t>
                      </a:r>
                      <a:endParaRPr lang="ru-RU" sz="2000" b="0" i="0" u="none" strike="noStrike" dirty="0">
                        <a:solidFill>
                          <a:srgbClr val="000000"/>
                        </a:solidFill>
                        <a:effectLst/>
                        <a:latin typeface="Calibri" charset="0"/>
                      </a:endParaRPr>
                    </a:p>
                  </a:txBody>
                  <a:tcPr marL="15595" marR="15595" marT="15595"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5595" marR="15595" marT="15595"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2000" b="0" i="0" u="none" strike="noStrike" dirty="0" smtClean="0">
                          <a:solidFill>
                            <a:srgbClr val="000000"/>
                          </a:solidFill>
                          <a:effectLst/>
                          <a:latin typeface="Calibri" charset="0"/>
                        </a:rPr>
                        <a:t>7</a:t>
                      </a:r>
                      <a:endParaRPr lang="en-US" sz="2000" b="0" i="0" u="none" strike="noStrike" dirty="0">
                        <a:solidFill>
                          <a:srgbClr val="000000"/>
                        </a:solidFill>
                        <a:effectLst/>
                        <a:latin typeface="Calibri" charset="0"/>
                      </a:endParaRPr>
                    </a:p>
                  </a:txBody>
                  <a:tcPr marL="15595" marR="15595" marT="15595" marB="0" anchor="ctr">
                    <a:lnL>
                      <a:noFill/>
                    </a:lnL>
                    <a:lnR>
                      <a:noFill/>
                    </a:lnR>
                    <a:lnT>
                      <a:noFill/>
                    </a:lnT>
                    <a:lnB>
                      <a:noFill/>
                    </a:lnB>
                    <a:solidFill>
                      <a:srgbClr val="FFFF99"/>
                    </a:solidFill>
                  </a:tcPr>
                </a:tc>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FFFF99"/>
                    </a:solidFill>
                  </a:tcPr>
                </a:tc>
                <a:tc>
                  <a:txBody>
                    <a:bodyPr/>
                    <a:lstStyle/>
                    <a:p>
                      <a:pPr algn="ctr" fontAlgn="ctr"/>
                      <a:r>
                        <a:rPr lang="sk-SK" sz="2000" b="0" i="0" u="none" strike="noStrike">
                          <a:solidFill>
                            <a:srgbClr val="000000"/>
                          </a:solidFill>
                          <a:effectLst/>
                          <a:latin typeface="Calibri" charset="0"/>
                        </a:rPr>
                        <a:t> </a:t>
                      </a:r>
                    </a:p>
                  </a:txBody>
                  <a:tcPr marL="15595" marR="15595" marT="15595" marB="0" anchor="ctr">
                    <a:lnL>
                      <a:noFill/>
                    </a:lnL>
                    <a:lnR>
                      <a:noFill/>
                    </a:lnR>
                    <a:lnT>
                      <a:noFill/>
                    </a:lnT>
                    <a:lnB>
                      <a:noFill/>
                    </a:lnB>
                    <a:solidFill>
                      <a:srgbClr val="FFFF99"/>
                    </a:solidFill>
                  </a:tcPr>
                </a:tc>
                <a:tc>
                  <a:txBody>
                    <a:bodyPr/>
                    <a:lstStyle/>
                    <a:p>
                      <a:pPr algn="ctr" fontAlgn="ctr"/>
                      <a:r>
                        <a:rPr lang="en-US" sz="2000" u="none" strike="noStrike" dirty="0">
                          <a:effectLst/>
                        </a:rPr>
                        <a:t>7</a:t>
                      </a:r>
                      <a:endParaRPr lang="en-US" sz="2000" b="0" i="0" u="none" strike="noStrike" dirty="0">
                        <a:solidFill>
                          <a:srgbClr val="000000"/>
                        </a:solidFill>
                        <a:effectLst/>
                        <a:latin typeface="Calibri" charset="0"/>
                      </a:endParaRPr>
                    </a:p>
                  </a:txBody>
                  <a:tcPr marL="16217" marR="16217" marT="16217"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srcRect l="16493" t="64235" r="59804" b="14777"/>
          <a:stretch/>
        </p:blipFill>
        <p:spPr>
          <a:xfrm>
            <a:off x="1507067" y="1943794"/>
            <a:ext cx="4473950" cy="4473953"/>
          </a:xfrm>
          <a:prstGeom prst="rect">
            <a:avLst/>
          </a:prstGeom>
        </p:spPr>
      </p:pic>
    </p:spTree>
    <p:extLst>
      <p:ext uri="{BB962C8B-B14F-4D97-AF65-F5344CB8AC3E}">
        <p14:creationId xmlns:p14="http://schemas.microsoft.com/office/powerpoint/2010/main" val="500074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srcRect t="48306"/>
          <a:stretch/>
        </p:blipFill>
        <p:spPr>
          <a:xfrm>
            <a:off x="3059848" y="2038661"/>
            <a:ext cx="6072304" cy="3545174"/>
          </a:xfrm>
          <a:prstGeom prst="rect">
            <a:avLst/>
          </a:prstGeom>
        </p:spPr>
      </p:pic>
    </p:spTree>
    <p:extLst>
      <p:ext uri="{BB962C8B-B14F-4D97-AF65-F5344CB8AC3E}">
        <p14:creationId xmlns:p14="http://schemas.microsoft.com/office/powerpoint/2010/main" val="156575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22" name="Group 21"/>
          <p:cNvGrpSpPr/>
          <p:nvPr/>
        </p:nvGrpSpPr>
        <p:grpSpPr>
          <a:xfrm>
            <a:off x="3268133" y="1998133"/>
            <a:ext cx="5655733" cy="4385733"/>
            <a:chOff x="3268133" y="1998133"/>
            <a:chExt cx="5655733" cy="4385733"/>
          </a:xfrm>
        </p:grpSpPr>
        <p:cxnSp>
          <p:nvCxnSpPr>
            <p:cNvPr id="21" name="Straight Connector 20"/>
            <p:cNvCxnSpPr>
              <a:stCxn id="4" idx="2"/>
              <a:endCxn id="4" idx="6"/>
            </p:cNvCxnSpPr>
            <p:nvPr/>
          </p:nvCxnSpPr>
          <p:spPr>
            <a:xfrm>
              <a:off x="3268133" y="4191000"/>
              <a:ext cx="565573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3268133" y="1998133"/>
              <a:ext cx="5655733" cy="4385733"/>
              <a:chOff x="3268133" y="1998133"/>
              <a:chExt cx="5655733" cy="4385733"/>
            </a:xfrm>
          </p:grpSpPr>
          <p:cxnSp>
            <p:nvCxnSpPr>
              <p:cNvPr id="12" name="Straight Connector 11"/>
              <p:cNvCxnSpPr/>
              <p:nvPr/>
            </p:nvCxnSpPr>
            <p:spPr>
              <a:xfrm flipH="1">
                <a:off x="4336404" y="2404533"/>
                <a:ext cx="3537076" cy="3554956"/>
              </a:xfrm>
              <a:prstGeom prst="line">
                <a:avLst/>
              </a:prstGeom>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3268133" y="1998133"/>
                <a:ext cx="5655733" cy="43857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337017" y="2404533"/>
                <a:ext cx="3536983" cy="3519192"/>
              </a:xfrm>
              <a:prstGeom prst="line">
                <a:avLst/>
              </a:prstGeom>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739451" y="3886199"/>
                <a:ext cx="786124" cy="60959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978518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1851655" y="2219048"/>
            <a:ext cx="8561716" cy="1498629"/>
          </a:xfrm>
          <a:prstGeom prst="rect">
            <a:avLst/>
          </a:prstGeom>
          <a:noFill/>
          <a:ln>
            <a:noFill/>
          </a:ln>
        </p:spPr>
        <p:txBody>
          <a:bodyPr lIns="91425" tIns="45700" rIns="91425" bIns="45700" anchor="t" anchorCtr="0">
            <a:noAutofit/>
          </a:bodyPr>
          <a:lstStyle/>
          <a:p>
            <a:pPr lvl="0">
              <a:buSzPct val="25000"/>
            </a:pPr>
            <a:r>
              <a:rPr lang="en-US" sz="2800" b="1" dirty="0">
                <a:solidFill>
                  <a:srgbClr val="FF0000"/>
                </a:solidFill>
                <a:latin typeface="Calibri" panose="020F0502020204030204" pitchFamily="34" charset="0"/>
                <a:cs typeface="Calibri" panose="020F0502020204030204" pitchFamily="34" charset="0"/>
                <a:sym typeface="Arial"/>
              </a:rPr>
              <a:t>2009年9月から2015年7</a:t>
            </a:r>
            <a:r>
              <a:rPr lang="en-US" sz="2800" b="1" dirty="0" smtClean="0">
                <a:solidFill>
                  <a:srgbClr val="FF0000"/>
                </a:solidFill>
                <a:latin typeface="Calibri" panose="020F0502020204030204" pitchFamily="34" charset="0"/>
                <a:cs typeface="Calibri" panose="020F0502020204030204" pitchFamily="34" charset="0"/>
                <a:sym typeface="Arial"/>
              </a:rPr>
              <a:t>月</a:t>
            </a:r>
            <a:endParaRPr lang="en-US" sz="2800" b="1" dirty="0">
              <a:latin typeface="Calibri" panose="020F0502020204030204" pitchFamily="34" charset="0"/>
              <a:cs typeface="Calibri" panose="020F0502020204030204" pitchFamily="34" charset="0"/>
              <a:sym typeface="Arial"/>
            </a:endParaRPr>
          </a:p>
          <a:p>
            <a:pPr lvl="0">
              <a:buSzPct val="25000"/>
            </a:pPr>
            <a:r>
              <a:rPr lang="en-US" sz="2800" b="1" dirty="0" smtClean="0">
                <a:latin typeface="Calibri" panose="020F0502020204030204" pitchFamily="34" charset="0"/>
                <a:cs typeface="Calibri" panose="020F0502020204030204" pitchFamily="34" charset="0"/>
                <a:sym typeface="Arial"/>
              </a:rPr>
              <a:t>慈恵医大附属病院緑内障外来</a:t>
            </a:r>
            <a:endParaRPr lang="en-US" sz="2800" b="1" dirty="0">
              <a:latin typeface="Calibri" panose="020F0502020204030204" pitchFamily="34" charset="0"/>
              <a:cs typeface="Calibri" panose="020F0502020204030204" pitchFamily="34" charset="0"/>
              <a:sym typeface="Arial"/>
            </a:endParaRPr>
          </a:p>
          <a:p>
            <a:pPr lvl="0">
              <a:buSzPct val="25000"/>
            </a:pPr>
            <a:r>
              <a:rPr lang="en-US" altLang="ja-JP" sz="2800" b="1" dirty="0" smtClean="0">
                <a:latin typeface="Calibri" panose="020F0502020204030204" pitchFamily="34" charset="0"/>
                <a:cs typeface="Calibri" panose="020F0502020204030204" pitchFamily="34" charset="0"/>
              </a:rPr>
              <a:t>HFA10-2</a:t>
            </a:r>
            <a:r>
              <a:rPr lang="ja-JP" altLang="en-US" sz="2800" b="1" dirty="0" smtClean="0">
                <a:latin typeface="Calibri" panose="020F0502020204030204" pitchFamily="34" charset="0"/>
                <a:cs typeface="Calibri" panose="020F0502020204030204" pitchFamily="34" charset="0"/>
              </a:rPr>
              <a:t>の</a:t>
            </a:r>
            <a:r>
              <a:rPr lang="ja-JP" altLang="en-US" sz="2800" b="1" dirty="0">
                <a:latin typeface="Calibri" panose="020F0502020204030204" pitchFamily="34" charset="0"/>
                <a:cs typeface="Calibri" panose="020F0502020204030204" pitchFamily="34" charset="0"/>
              </a:rPr>
              <a:t>信頼性指標と</a:t>
            </a:r>
            <a:r>
              <a:rPr lang="en-US" altLang="ja-JP" sz="2800" b="1" dirty="0">
                <a:latin typeface="Calibri" panose="020F0502020204030204" pitchFamily="34" charset="0"/>
                <a:cs typeface="Calibri" panose="020F0502020204030204" pitchFamily="34" charset="0"/>
              </a:rPr>
              <a:t>OCT</a:t>
            </a:r>
            <a:r>
              <a:rPr lang="ja-JP" altLang="en-US" sz="2800" b="1" dirty="0">
                <a:latin typeface="Calibri" panose="020F0502020204030204" pitchFamily="34" charset="0"/>
                <a:cs typeface="Calibri" panose="020F0502020204030204" pitchFamily="34" charset="0"/>
              </a:rPr>
              <a:t>基準を</a:t>
            </a:r>
            <a:r>
              <a:rPr lang="ja-JP" altLang="en-US" sz="2800" b="1" dirty="0" smtClean="0">
                <a:latin typeface="Calibri" panose="020F0502020204030204" pitchFamily="34" charset="0"/>
                <a:cs typeface="Calibri" panose="020F0502020204030204" pitchFamily="34" charset="0"/>
              </a:rPr>
              <a:t>満たす</a:t>
            </a:r>
            <a:endParaRPr lang="en-US" altLang="ja-JP" sz="2800" b="1" dirty="0" smtClean="0">
              <a:latin typeface="Calibri" panose="020F0502020204030204" pitchFamily="34" charset="0"/>
              <a:cs typeface="Calibri" panose="020F0502020204030204" pitchFamily="34" charset="0"/>
            </a:endParaRPr>
          </a:p>
          <a:p>
            <a:pPr lvl="0">
              <a:buSzPct val="25000"/>
            </a:pPr>
            <a:r>
              <a:rPr lang="en-US" altLang="ja-JP" sz="2800" b="1" dirty="0" smtClean="0">
                <a:latin typeface="Calibri" panose="020F0502020204030204" pitchFamily="34" charset="0"/>
                <a:cs typeface="Calibri" panose="020F0502020204030204" pitchFamily="34" charset="0"/>
                <a:sym typeface="Arial"/>
              </a:rPr>
              <a:t>HFA10-2</a:t>
            </a:r>
            <a:r>
              <a:rPr lang="ja-JP" altLang="en-US" sz="2800" b="1" dirty="0">
                <a:latin typeface="Calibri" panose="020F0502020204030204" pitchFamily="34" charset="0"/>
                <a:cs typeface="Calibri" panose="020F0502020204030204" pitchFamily="34" charset="0"/>
                <a:sym typeface="Arial"/>
              </a:rPr>
              <a:t>と</a:t>
            </a:r>
            <a:r>
              <a:rPr lang="en-US" altLang="ja-JP" sz="2800" b="1" dirty="0">
                <a:latin typeface="Calibri" panose="020F0502020204030204" pitchFamily="34" charset="0"/>
                <a:cs typeface="Calibri" panose="020F0502020204030204" pitchFamily="34" charset="0"/>
                <a:sym typeface="Arial"/>
              </a:rPr>
              <a:t>OCT </a:t>
            </a:r>
            <a:r>
              <a:rPr lang="ja-JP" altLang="en-US" sz="2800" b="1" dirty="0" smtClean="0">
                <a:latin typeface="Calibri" panose="020F0502020204030204" pitchFamily="34" charset="0"/>
                <a:cs typeface="Calibri" panose="020F0502020204030204" pitchFamily="34" charset="0"/>
                <a:sym typeface="Arial"/>
              </a:rPr>
              <a:t>　</a:t>
            </a:r>
            <a:r>
              <a:rPr lang="en-US" altLang="ja-JP" sz="2800" b="1" dirty="0" smtClean="0">
                <a:latin typeface="Calibri" panose="020F0502020204030204" pitchFamily="34" charset="0"/>
                <a:cs typeface="Calibri" panose="020F0502020204030204" pitchFamily="34" charset="0"/>
              </a:rPr>
              <a:t>336</a:t>
            </a:r>
            <a:r>
              <a:rPr lang="ja-JP" altLang="en-US" sz="2800" b="1" dirty="0" smtClean="0">
                <a:latin typeface="Calibri" panose="020F0502020204030204" pitchFamily="34" charset="0"/>
                <a:cs typeface="Calibri" panose="020F0502020204030204" pitchFamily="34" charset="0"/>
              </a:rPr>
              <a:t>回</a:t>
            </a:r>
            <a:endParaRPr lang="en-US" altLang="ja-JP" sz="2800" b="1" dirty="0" smtClean="0">
              <a:latin typeface="Calibri" panose="020F0502020204030204" pitchFamily="34" charset="0"/>
              <a:cs typeface="Calibri" panose="020F0502020204030204" pitchFamily="34" charset="0"/>
            </a:endParaRPr>
          </a:p>
          <a:p>
            <a:pPr lvl="0">
              <a:buSzPct val="25000"/>
            </a:pPr>
            <a:r>
              <a:rPr lang="en-US" altLang="ja-JP" sz="2800" b="1" dirty="0" smtClean="0">
                <a:latin typeface="Calibri" panose="020F0502020204030204" pitchFamily="34" charset="0"/>
                <a:ea typeface="ＭＳ ゴシック" panose="020B0609070205080204" pitchFamily="49" charset="-128"/>
                <a:cs typeface="Calibri" panose="020F0502020204030204" pitchFamily="34" charset="0"/>
                <a:sym typeface="Arial"/>
              </a:rPr>
              <a:t>99</a:t>
            </a:r>
            <a:r>
              <a:rPr lang="ja-JP" altLang="en-US" sz="2800" b="1" dirty="0" smtClean="0">
                <a:latin typeface="Calibri" panose="020F0502020204030204" pitchFamily="34" charset="0"/>
                <a:ea typeface="ＭＳ ゴシック" panose="020B0609070205080204" pitchFamily="49" charset="-128"/>
                <a:cs typeface="Calibri" panose="020F0502020204030204" pitchFamily="34" charset="0"/>
                <a:sym typeface="Arial"/>
              </a:rPr>
              <a:t>症例</a:t>
            </a:r>
            <a:endParaRPr lang="en-US" sz="2000" b="1" dirty="0">
              <a:ea typeface="ＭＳ ゴシック" panose="020B0609070205080204" pitchFamily="49" charset="-128"/>
              <a:cs typeface="Calibri" panose="020F0502020204030204" pitchFamily="34" charset="0"/>
              <a:sym typeface="Arial"/>
            </a:endParaRPr>
          </a:p>
        </p:txBody>
      </p:sp>
      <p:sp>
        <p:nvSpPr>
          <p:cNvPr id="2" name="テキスト ボックス 1"/>
          <p:cNvSpPr txBox="1"/>
          <p:nvPr/>
        </p:nvSpPr>
        <p:spPr>
          <a:xfrm>
            <a:off x="2516459" y="5104229"/>
            <a:ext cx="7232108" cy="646331"/>
          </a:xfrm>
          <a:prstGeom prst="rect">
            <a:avLst/>
          </a:prstGeom>
          <a:noFill/>
        </p:spPr>
        <p:txBody>
          <a:bodyPr wrap="none" rtlCol="0">
            <a:spAutoFit/>
          </a:bodyPr>
          <a:lstStyle/>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graphicFrame>
        <p:nvGraphicFramePr>
          <p:cNvPr id="9" name="表 8"/>
          <p:cNvGraphicFramePr>
            <a:graphicFrameLocks noGrp="1"/>
          </p:cNvGraphicFramePr>
          <p:nvPr/>
        </p:nvGraphicFramePr>
        <p:xfrm>
          <a:off x="14054667" y="5384800"/>
          <a:ext cx="208280" cy="365760"/>
        </p:xfrm>
        <a:graphic>
          <a:graphicData uri="http://schemas.openxmlformats.org/drawingml/2006/table">
            <a:tbl>
              <a:tblPr/>
              <a:tblGrid>
                <a:gridCol w="208280"/>
              </a:tblGrid>
              <a:tr h="169333">
                <a:tc>
                  <a:txBody>
                    <a:bodyPr/>
                    <a:lstStyle/>
                    <a:p>
                      <a:endParaRPr kumimoji="1" lang="ja-JP" alt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
        <p:nvSpPr>
          <p:cNvPr id="3" name="タイトル 2"/>
          <p:cNvSpPr>
            <a:spLocks noGrp="1"/>
          </p:cNvSpPr>
          <p:nvPr>
            <p:ph type="title"/>
          </p:nvPr>
        </p:nvSpPr>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10258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model is a model</a:t>
            </a:r>
            <a:endParaRPr lang="en-US" dirty="0"/>
          </a:p>
        </p:txBody>
      </p:sp>
      <p:pic>
        <p:nvPicPr>
          <p:cNvPr id="4" name="Picture 3"/>
          <p:cNvPicPr>
            <a:picLocks noChangeAspect="1"/>
          </p:cNvPicPr>
          <p:nvPr/>
        </p:nvPicPr>
        <p:blipFill rotWithShape="1">
          <a:blip r:embed="rId2"/>
          <a:srcRect t="-50000" b="50000"/>
          <a:stretch/>
        </p:blipFill>
        <p:spPr>
          <a:xfrm>
            <a:off x="3287688" y="-2763688"/>
            <a:ext cx="5616624" cy="9067464"/>
          </a:xfrm>
          <a:prstGeom prst="rect">
            <a:avLst/>
          </a:prstGeom>
        </p:spPr>
      </p:pic>
      <p:sp>
        <p:nvSpPr>
          <p:cNvPr id="3" name="TextBox 2"/>
          <p:cNvSpPr txBox="1"/>
          <p:nvPr/>
        </p:nvSpPr>
        <p:spPr>
          <a:xfrm>
            <a:off x="7588336" y="6303776"/>
            <a:ext cx="2972160" cy="369332"/>
          </a:xfrm>
          <a:prstGeom prst="rect">
            <a:avLst/>
          </a:prstGeom>
          <a:noFill/>
        </p:spPr>
        <p:txBody>
          <a:bodyPr wrap="none" rtlCol="0">
            <a:spAutoFit/>
          </a:bodyPr>
          <a:lstStyle/>
          <a:p>
            <a:r>
              <a:rPr lang="en-US" altLang="ja-JP" dirty="0"/>
              <a:t>Raza SA, Hood CD. IOVS 2015 </a:t>
            </a:r>
            <a:endParaRPr lang="en-US" dirty="0"/>
          </a:p>
        </p:txBody>
      </p:sp>
    </p:spTree>
    <p:extLst>
      <p:ext uri="{BB962C8B-B14F-4D97-AF65-F5344CB8AC3E}">
        <p14:creationId xmlns:p14="http://schemas.microsoft.com/office/powerpoint/2010/main" val="984960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940075398"/>
              </p:ext>
            </p:extLst>
          </p:nvPr>
        </p:nvGraphicFramePr>
        <p:xfrm>
          <a:off x="2324837" y="1690688"/>
          <a:ext cx="7542325" cy="4351335"/>
        </p:xfrm>
        <a:graphic>
          <a:graphicData uri="http://schemas.openxmlformats.org/drawingml/2006/table">
            <a:tbl>
              <a:tblPr/>
              <a:tblGrid>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tblGrid>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4">
                  <a:txBody>
                    <a:bodyPr/>
                    <a:lstStyle/>
                    <a:p>
                      <a:pPr algn="l" fontAlgn="ctr"/>
                      <a:endParaRPr lang="ja-JP" altLang="en-US" sz="1300" b="1" i="0" u="none" strike="noStrike" dirty="0">
                        <a:solidFill>
                          <a:srgbClr val="000000"/>
                        </a:solidFill>
                        <a:effectLst/>
                        <a:latin typeface="Calibri" charset="0"/>
                      </a:endParaRPr>
                    </a:p>
                  </a:txBody>
                  <a:tcPr marL="11604" marR="11604" marT="11604"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上耳側</a:t>
                      </a:r>
                    </a:p>
                  </a:txBody>
                  <a:tcPr marL="11604" marR="11604" marT="11604"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4</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1000" b="0" i="0" u="none" strike="noStrike">
                          <a:solidFill>
                            <a:srgbClr val="FF0000"/>
                          </a:solidFill>
                          <a:effectLst/>
                          <a:latin typeface="Calibri" charset="0"/>
                        </a:rPr>
                        <a:t>1</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gridSpan="2">
                  <a:txBody>
                    <a:bodyPr/>
                    <a:lstStyle/>
                    <a:p>
                      <a:pPr algn="l" fontAlgn="ctr"/>
                      <a:r>
                        <a:rPr lang="ja-JP" altLang="en-US" sz="1000" b="1" i="0" u="none" strike="noStrike" dirty="0">
                          <a:solidFill>
                            <a:srgbClr val="000000"/>
                          </a:solidFill>
                          <a:effectLst/>
                          <a:latin typeface="Calibri" charset="0"/>
                        </a:rPr>
                        <a:t>上鼻側</a:t>
                      </a:r>
                    </a:p>
                  </a:txBody>
                  <a:tcPr marL="11604" marR="11604" marT="11604"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上鼻側</a:t>
                      </a:r>
                    </a:p>
                  </a:txBody>
                  <a:tcPr marL="11604" marR="11604" marT="11604"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FF0000"/>
                          </a:solidFill>
                          <a:effectLst/>
                          <a:latin typeface="Calibri" charset="0"/>
                        </a:rPr>
                        <a:t>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4</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gridSpan="2">
                  <a:txBody>
                    <a:bodyPr/>
                    <a:lstStyle/>
                    <a:p>
                      <a:pPr algn="l" fontAlgn="ctr"/>
                      <a:r>
                        <a:rPr lang="ja-JP" altLang="en-US" sz="1000" b="1" i="0" u="none" strike="noStrike">
                          <a:solidFill>
                            <a:srgbClr val="000000"/>
                          </a:solidFill>
                          <a:effectLst/>
                          <a:latin typeface="Calibri" charset="0"/>
                        </a:rPr>
                        <a:t>上耳側</a:t>
                      </a:r>
                    </a:p>
                  </a:txBody>
                  <a:tcPr marL="11604" marR="11604" marT="11604"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10</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9</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8</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7</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6</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5</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5</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6</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7</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8</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9</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10</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r" fontAlgn="ctr"/>
                      <a:r>
                        <a:rPr lang="fi-FI" sz="1000" b="0" i="0" u="none" strike="noStrike">
                          <a:solidFill>
                            <a:srgbClr val="000000"/>
                          </a:solidFill>
                          <a:effectLst/>
                          <a:latin typeface="Calibri" charset="0"/>
                        </a:rPr>
                        <a:t>18</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17</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16</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15</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13</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12</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11</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11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12</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13</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14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15</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16</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17</a:t>
                      </a:r>
                    </a:p>
                  </a:txBody>
                  <a:tcPr marL="11604" marR="11604" marT="11604" marB="0" anchor="ctr">
                    <a:lnL>
                      <a:noFill/>
                    </a:lnL>
                    <a:lnR>
                      <a:noFill/>
                    </a:lnR>
                    <a:lnT>
                      <a:noFill/>
                    </a:lnT>
                    <a:lnB>
                      <a:noFill/>
                    </a:lnB>
                    <a:solidFill>
                      <a:srgbClr val="F2DCDB"/>
                    </a:solidFill>
                  </a:tcPr>
                </a:tc>
                <a:tc>
                  <a:txBody>
                    <a:bodyPr/>
                    <a:lstStyle/>
                    <a:p>
                      <a:pPr algn="r" fontAlgn="ctr"/>
                      <a:r>
                        <a:rPr lang="fi-FI" sz="1000" b="0" i="0" u="none" strike="noStrike">
                          <a:solidFill>
                            <a:srgbClr val="000000"/>
                          </a:solidFill>
                          <a:effectLst/>
                          <a:latin typeface="Calibri" charset="0"/>
                        </a:rPr>
                        <a:t>18</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is-IS" sz="1000" b="0" i="0" u="none" strike="noStrike">
                          <a:solidFill>
                            <a:srgbClr val="000000"/>
                          </a:solidFill>
                          <a:effectLst/>
                          <a:latin typeface="Calibri" charset="0"/>
                        </a:rPr>
                        <a:t>28</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27</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26</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25</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22</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21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20</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19</a:t>
                      </a:r>
                    </a:p>
                  </a:txBody>
                  <a:tcPr marL="11604" marR="11604" marT="11604" marB="0" anchor="ctr">
                    <a:lnL>
                      <a:noFill/>
                    </a:lnL>
                    <a:lnR>
                      <a:noFill/>
                    </a:lnR>
                    <a:lnT>
                      <a:noFill/>
                    </a:lnT>
                    <a:lnB>
                      <a:noFill/>
                    </a:lnB>
                    <a:solidFill>
                      <a:srgbClr val="DCE6F1"/>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en-US" sz="1000" b="0" i="0" u="none" strike="noStrike">
                          <a:solidFill>
                            <a:srgbClr val="000000"/>
                          </a:solidFill>
                          <a:effectLst/>
                          <a:latin typeface="Calibri" charset="0"/>
                        </a:rPr>
                        <a:t>19</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20</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21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22</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25</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26</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27</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28</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r>
                        <a:rPr lang="it-IT" sz="1000" b="0" i="0" u="none" strike="noStrike">
                          <a:solidFill>
                            <a:srgbClr val="000000"/>
                          </a:solidFill>
                          <a:effectLst/>
                          <a:latin typeface="Calibri" charset="0"/>
                        </a:rPr>
                        <a:t>30°</a:t>
                      </a:r>
                    </a:p>
                  </a:txBody>
                  <a:tcPr marL="11604" marR="11604" marT="11604" marB="0" anchor="ctr">
                    <a:lnL>
                      <a:noFill/>
                    </a:lnL>
                    <a:lnR>
                      <a:noFill/>
                    </a:lnR>
                    <a:lnT>
                      <a:noFill/>
                    </a:lnT>
                    <a:lnB>
                      <a:noFill/>
                    </a:lnB>
                  </a:tcPr>
                </a:tc>
                <a:tc>
                  <a:txBody>
                    <a:bodyPr/>
                    <a:lstStyle/>
                    <a:p>
                      <a:pPr algn="r" fontAlgn="ctr"/>
                      <a:r>
                        <a:rPr lang="en-US" sz="1000" b="0" i="0" u="none" strike="noStrike">
                          <a:solidFill>
                            <a:srgbClr val="000000"/>
                          </a:solidFill>
                          <a:effectLst/>
                          <a:latin typeface="Calibri" charset="0"/>
                        </a:rPr>
                        <a:t>38</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1000" b="0" i="0" u="none" strike="noStrike">
                          <a:solidFill>
                            <a:srgbClr val="000000"/>
                          </a:solidFill>
                          <a:effectLst/>
                          <a:latin typeface="Calibri" charset="0"/>
                        </a:rPr>
                        <a:t>37</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1000" b="0" i="0" u="none" strike="noStrike">
                          <a:solidFill>
                            <a:srgbClr val="000000"/>
                          </a:solidFill>
                          <a:effectLst/>
                          <a:latin typeface="Calibri" charset="0"/>
                        </a:rPr>
                        <a:t>36</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35</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1000" b="0" i="0" u="none" strike="noStrike" dirty="0">
                          <a:solidFill>
                            <a:srgbClr val="000000"/>
                          </a:solidFill>
                          <a:effectLst/>
                          <a:latin typeface="Calibri" charset="0"/>
                        </a:rPr>
                        <a:t>34</a:t>
                      </a:r>
                    </a:p>
                  </a:txBody>
                  <a:tcPr marL="11604" marR="11604" marT="11604"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33</a:t>
                      </a:r>
                    </a:p>
                  </a:txBody>
                  <a:tcPr marL="11604" marR="11604" marT="11604"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1000" b="0" i="0" u="none" strike="noStrike">
                          <a:solidFill>
                            <a:srgbClr val="000000"/>
                          </a:solidFill>
                          <a:effectLst/>
                          <a:latin typeface="Calibri" charset="0"/>
                        </a:rPr>
                        <a:t>32</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31</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30</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1000" b="0" i="0" u="none" strike="noStrike">
                          <a:solidFill>
                            <a:srgbClr val="000000"/>
                          </a:solidFill>
                          <a:effectLst/>
                          <a:latin typeface="Calibri" charset="0"/>
                        </a:rPr>
                        <a:t>29</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is-IS" sz="1000" b="0" i="0" u="none" strike="noStrike">
                          <a:solidFill>
                            <a:srgbClr val="000000"/>
                          </a:solidFill>
                          <a:effectLst/>
                          <a:latin typeface="Calibri" charset="0"/>
                        </a:rPr>
                        <a:t>29</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30</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31</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1000" b="0" i="0" u="none" strike="noStrike">
                          <a:solidFill>
                            <a:srgbClr val="000000"/>
                          </a:solidFill>
                          <a:effectLst/>
                          <a:latin typeface="Calibri" charset="0"/>
                        </a:rPr>
                        <a:t>32</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33</a:t>
                      </a:r>
                    </a:p>
                  </a:txBody>
                  <a:tcPr marL="11604" marR="11604" marT="11604"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1000" b="0" i="0" u="none" strike="noStrike">
                          <a:solidFill>
                            <a:srgbClr val="000000"/>
                          </a:solidFill>
                          <a:effectLst/>
                          <a:latin typeface="Calibri" charset="0"/>
                        </a:rPr>
                        <a:t>34</a:t>
                      </a:r>
                    </a:p>
                  </a:txBody>
                  <a:tcPr marL="11604" marR="11604" marT="11604"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35</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1000" b="0" i="0" u="none" strike="noStrike">
                          <a:solidFill>
                            <a:srgbClr val="000000"/>
                          </a:solidFill>
                          <a:effectLst/>
                          <a:latin typeface="Calibri" charset="0"/>
                        </a:rPr>
                        <a:t>36</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1000" b="0" i="0" u="none" strike="noStrike">
                          <a:solidFill>
                            <a:srgbClr val="000000"/>
                          </a:solidFill>
                          <a:effectLst/>
                          <a:latin typeface="Calibri" charset="0"/>
                        </a:rPr>
                        <a:t>37</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38</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1000" b="0" i="0" u="none" strike="noStrike">
                          <a:solidFill>
                            <a:srgbClr val="000000"/>
                          </a:solidFill>
                          <a:effectLst/>
                          <a:latin typeface="Calibri" charset="0"/>
                        </a:rPr>
                        <a:t>30°</a:t>
                      </a: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is-IS" sz="1000" b="0" i="0" u="none" strike="noStrike">
                          <a:solidFill>
                            <a:srgbClr val="000000"/>
                          </a:solidFill>
                          <a:effectLst/>
                          <a:latin typeface="Calibri" charset="0"/>
                        </a:rPr>
                        <a:t>48</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47</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FF0000"/>
                          </a:solidFill>
                          <a:effectLst/>
                          <a:latin typeface="Calibri" charset="0"/>
                        </a:rPr>
                        <a:t>46</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45</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44</a:t>
                      </a:r>
                    </a:p>
                  </a:txBody>
                  <a:tcPr marL="11604" marR="11604" marT="11604"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43</a:t>
                      </a:r>
                    </a:p>
                  </a:txBody>
                  <a:tcPr marL="11604" marR="11604" marT="11604"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1000" b="0" i="0" u="none" strike="noStrike">
                          <a:solidFill>
                            <a:srgbClr val="000000"/>
                          </a:solidFill>
                          <a:effectLst/>
                          <a:latin typeface="Calibri" charset="0"/>
                        </a:rPr>
                        <a:t>42</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41</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40</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1000" b="0" i="0" u="none" strike="noStrike">
                          <a:solidFill>
                            <a:srgbClr val="000000"/>
                          </a:solidFill>
                          <a:effectLst/>
                          <a:latin typeface="Calibri" charset="0"/>
                        </a:rPr>
                        <a:t>39</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uk-UA" sz="1000" b="0" i="0" u="none" strike="noStrike">
                          <a:solidFill>
                            <a:srgbClr val="000000"/>
                          </a:solidFill>
                          <a:effectLst/>
                          <a:latin typeface="Calibri" charset="0"/>
                        </a:rPr>
                        <a:t>39</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40</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41</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1000" b="0" i="0" u="none" strike="noStrike">
                          <a:solidFill>
                            <a:srgbClr val="000000"/>
                          </a:solidFill>
                          <a:effectLst/>
                          <a:latin typeface="Calibri" charset="0"/>
                        </a:rPr>
                        <a:t>42</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43</a:t>
                      </a:r>
                    </a:p>
                  </a:txBody>
                  <a:tcPr marL="11604" marR="11604" marT="11604"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44</a:t>
                      </a:r>
                    </a:p>
                  </a:txBody>
                  <a:tcPr marL="11604" marR="11604" marT="11604"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45</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FF0000"/>
                          </a:solidFill>
                          <a:effectLst/>
                          <a:latin typeface="Calibri" charset="0"/>
                        </a:rPr>
                        <a:t>46</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47</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1000" b="0" i="0" u="none" strike="noStrike">
                          <a:solidFill>
                            <a:srgbClr val="000000"/>
                          </a:solidFill>
                          <a:effectLst/>
                          <a:latin typeface="Calibri" charset="0"/>
                        </a:rPr>
                        <a:t>48</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ru-RU" sz="1000" b="0" i="0" u="none" strike="noStrike">
                          <a:solidFill>
                            <a:srgbClr val="000000"/>
                          </a:solidFill>
                          <a:effectLst/>
                          <a:latin typeface="Calibri" charset="0"/>
                        </a:rPr>
                        <a:t>58</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67</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56</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55</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52</a:t>
                      </a:r>
                    </a:p>
                  </a:txBody>
                  <a:tcPr marL="11604" marR="11604" marT="11604" marB="0" anchor="ctr">
                    <a:lnL>
                      <a:noFill/>
                    </a:lnL>
                    <a:lnR>
                      <a:noFill/>
                    </a:lnR>
                    <a:lnT>
                      <a:noFill/>
                    </a:lnT>
                    <a:lnB>
                      <a:noFill/>
                    </a:lnB>
                    <a:solidFill>
                      <a:srgbClr val="D8E4BC"/>
                    </a:solidFill>
                  </a:tcPr>
                </a:tc>
                <a:tc>
                  <a:txBody>
                    <a:bodyPr/>
                    <a:lstStyle/>
                    <a:p>
                      <a:pPr algn="r" fontAlgn="ctr"/>
                      <a:r>
                        <a:rPr lang="uk-UA" sz="1000" b="0" i="0" u="none" strike="noStrike">
                          <a:solidFill>
                            <a:srgbClr val="000000"/>
                          </a:solidFill>
                          <a:effectLst/>
                          <a:latin typeface="Calibri" charset="0"/>
                        </a:rPr>
                        <a:t>51</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50</a:t>
                      </a:r>
                    </a:p>
                  </a:txBody>
                  <a:tcPr marL="11604" marR="11604" marT="11604" marB="0" anchor="ctr">
                    <a:lnL>
                      <a:noFill/>
                    </a:lnL>
                    <a:lnR>
                      <a:noFill/>
                    </a:lnR>
                    <a:lnT>
                      <a:noFill/>
                    </a:lnT>
                    <a:lnB>
                      <a:noFill/>
                    </a:lnB>
                    <a:solidFill>
                      <a:srgbClr val="D8E4BC"/>
                    </a:solidFill>
                  </a:tcPr>
                </a:tc>
                <a:tc>
                  <a:txBody>
                    <a:bodyPr/>
                    <a:lstStyle/>
                    <a:p>
                      <a:pPr algn="r" fontAlgn="ctr"/>
                      <a:r>
                        <a:rPr lang="cs-CZ" sz="1000" b="0" i="0" u="none" strike="noStrike">
                          <a:solidFill>
                            <a:srgbClr val="000000"/>
                          </a:solidFill>
                          <a:effectLst/>
                          <a:latin typeface="Calibri" charset="0"/>
                        </a:rPr>
                        <a:t>49</a:t>
                      </a:r>
                    </a:p>
                  </a:txBody>
                  <a:tcPr marL="11604" marR="11604" marT="11604" marB="0" anchor="ctr">
                    <a:lnL>
                      <a:noFill/>
                    </a:lnL>
                    <a:lnR>
                      <a:noFill/>
                    </a:lnR>
                    <a:lnT>
                      <a:noFill/>
                    </a:lnT>
                    <a:lnB>
                      <a:noFill/>
                    </a:lnB>
                    <a:solidFill>
                      <a:srgbClr val="D8E4BC"/>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cs-CZ" sz="1000" b="0" i="0" u="none" strike="noStrike">
                          <a:solidFill>
                            <a:srgbClr val="000000"/>
                          </a:solidFill>
                          <a:effectLst/>
                          <a:latin typeface="Calibri" charset="0"/>
                        </a:rPr>
                        <a:t>49</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50</a:t>
                      </a:r>
                    </a:p>
                  </a:txBody>
                  <a:tcPr marL="11604" marR="11604" marT="11604" marB="0" anchor="ctr">
                    <a:lnL>
                      <a:noFill/>
                    </a:lnL>
                    <a:lnR>
                      <a:noFill/>
                    </a:lnR>
                    <a:lnT>
                      <a:noFill/>
                    </a:lnT>
                    <a:lnB>
                      <a:noFill/>
                    </a:lnB>
                    <a:solidFill>
                      <a:srgbClr val="D8E4BC"/>
                    </a:solidFill>
                  </a:tcPr>
                </a:tc>
                <a:tc>
                  <a:txBody>
                    <a:bodyPr/>
                    <a:lstStyle/>
                    <a:p>
                      <a:pPr algn="r" fontAlgn="ctr"/>
                      <a:r>
                        <a:rPr lang="uk-UA" sz="1000" b="0" i="0" u="none" strike="noStrike">
                          <a:solidFill>
                            <a:srgbClr val="000000"/>
                          </a:solidFill>
                          <a:effectLst/>
                          <a:latin typeface="Calibri" charset="0"/>
                        </a:rPr>
                        <a:t>51</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52</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55</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56</a:t>
                      </a:r>
                    </a:p>
                  </a:txBody>
                  <a:tcPr marL="11604" marR="11604" marT="11604" marB="0" anchor="ctr">
                    <a:lnL>
                      <a:noFill/>
                    </a:lnL>
                    <a:lnR>
                      <a:noFill/>
                    </a:lnR>
                    <a:lnT>
                      <a:noFill/>
                    </a:lnT>
                    <a:lnB>
                      <a:noFill/>
                    </a:lnB>
                    <a:solidFill>
                      <a:srgbClr val="FFFF99"/>
                    </a:solidFill>
                  </a:tcPr>
                </a:tc>
                <a:tc>
                  <a:txBody>
                    <a:bodyPr/>
                    <a:lstStyle/>
                    <a:p>
                      <a:pPr algn="r" fontAlgn="ctr"/>
                      <a:r>
                        <a:rPr lang="ru-RU" sz="1000" b="0" i="0" u="none" strike="noStrike">
                          <a:solidFill>
                            <a:srgbClr val="000000"/>
                          </a:solidFill>
                          <a:effectLst/>
                          <a:latin typeface="Calibri" charset="0"/>
                        </a:rPr>
                        <a:t>57</a:t>
                      </a:r>
                    </a:p>
                  </a:txBody>
                  <a:tcPr marL="11604" marR="11604" marT="11604" marB="0" anchor="ctr">
                    <a:lnL>
                      <a:noFill/>
                    </a:lnL>
                    <a:lnR>
                      <a:noFill/>
                    </a:lnR>
                    <a:lnT>
                      <a:noFill/>
                    </a:lnT>
                    <a:lnB>
                      <a:noFill/>
                    </a:lnB>
                    <a:solidFill>
                      <a:srgbClr val="FFFF99"/>
                    </a:solidFill>
                  </a:tcPr>
                </a:tc>
                <a:tc>
                  <a:txBody>
                    <a:bodyPr/>
                    <a:lstStyle/>
                    <a:p>
                      <a:pPr algn="r" fontAlgn="ctr"/>
                      <a:r>
                        <a:rPr lang="ru-RU" sz="1000" b="0" i="0" u="none" strike="noStrike">
                          <a:solidFill>
                            <a:srgbClr val="000000"/>
                          </a:solidFill>
                          <a:effectLst/>
                          <a:latin typeface="Calibri" charset="0"/>
                        </a:rPr>
                        <a:t>58</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66</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65</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64</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62</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61</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60</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59</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59</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60</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61</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62</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64</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65</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66</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72</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71</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70</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69</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68</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67</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67</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68</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69</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70</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71</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72</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下耳側</a:t>
                      </a:r>
                    </a:p>
                  </a:txBody>
                  <a:tcPr marL="11604" marR="11604" marT="11604"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76</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75</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1000" b="0" i="0" u="none" strike="noStrike">
                          <a:solidFill>
                            <a:srgbClr val="000000"/>
                          </a:solidFill>
                          <a:effectLst/>
                          <a:latin typeface="Calibri" charset="0"/>
                        </a:rPr>
                        <a:t>74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73</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gridSpan="2">
                  <a:txBody>
                    <a:bodyPr/>
                    <a:lstStyle/>
                    <a:p>
                      <a:pPr algn="l" fontAlgn="ctr"/>
                      <a:r>
                        <a:rPr lang="ja-JP" altLang="en-US" sz="1000" b="1" i="0" u="none" strike="noStrike">
                          <a:solidFill>
                            <a:srgbClr val="000000"/>
                          </a:solidFill>
                          <a:effectLst/>
                          <a:latin typeface="Calibri" charset="0"/>
                        </a:rPr>
                        <a:t>下鼻側</a:t>
                      </a:r>
                    </a:p>
                  </a:txBody>
                  <a:tcPr marL="11604" marR="11604" marT="11604"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下鼻側</a:t>
                      </a:r>
                    </a:p>
                  </a:txBody>
                  <a:tcPr marL="11604" marR="11604" marT="11604"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73</a:t>
                      </a:r>
                    </a:p>
                  </a:txBody>
                  <a:tcPr marL="11604" marR="11604" marT="11604" marB="0" anchor="ctr">
                    <a:lnL>
                      <a:noFill/>
                    </a:lnL>
                    <a:lnR>
                      <a:noFill/>
                    </a:lnR>
                    <a:lnT>
                      <a:noFill/>
                    </a:lnT>
                    <a:lnB>
                      <a:noFill/>
                    </a:lnB>
                    <a:solidFill>
                      <a:srgbClr val="D8E4BC"/>
                    </a:solidFill>
                  </a:tcPr>
                </a:tc>
                <a:tc>
                  <a:txBody>
                    <a:bodyPr/>
                    <a:lstStyle/>
                    <a:p>
                      <a:pPr algn="r" fontAlgn="ctr"/>
                      <a:r>
                        <a:rPr lang="ru-RU" sz="1000" b="0" i="0" u="none" strike="noStrike">
                          <a:solidFill>
                            <a:srgbClr val="000000"/>
                          </a:solidFill>
                          <a:effectLst/>
                          <a:latin typeface="Calibri" charset="0"/>
                        </a:rPr>
                        <a:t>74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75</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76</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gridSpan="2">
                  <a:txBody>
                    <a:bodyPr/>
                    <a:lstStyle/>
                    <a:p>
                      <a:pPr algn="l" fontAlgn="ctr"/>
                      <a:r>
                        <a:rPr lang="ja-JP" altLang="en-US" sz="1000" b="1" i="0" u="none" strike="noStrike">
                          <a:solidFill>
                            <a:srgbClr val="000000"/>
                          </a:solidFill>
                          <a:effectLst/>
                          <a:latin typeface="Calibri" charset="0"/>
                        </a:rPr>
                        <a:t>下耳側</a:t>
                      </a:r>
                    </a:p>
                  </a:txBody>
                  <a:tcPr marL="11604" marR="11604" marT="11604"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zh-TW" altLang="en-US" sz="1300" b="1" i="0" u="none" strike="noStrike">
                          <a:solidFill>
                            <a:srgbClr val="000000"/>
                          </a:solidFill>
                          <a:effectLst/>
                          <a:latin typeface="Calibri" charset="0"/>
                        </a:rPr>
                        <a:t>左眼</a:t>
                      </a:r>
                    </a:p>
                  </a:txBody>
                  <a:tcPr marL="11604" marR="11604" marT="11604" marB="0" anchor="ctr">
                    <a:lnL>
                      <a:noFill/>
                    </a:lnL>
                    <a:lnR>
                      <a:noFill/>
                    </a:lnR>
                    <a:lnT>
                      <a:noFill/>
                    </a:lnT>
                    <a:lnB>
                      <a:noFill/>
                    </a:lnB>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zh-TW" altLang="en-US" sz="1300" b="1" i="0" u="none" strike="noStrike">
                          <a:solidFill>
                            <a:srgbClr val="000000"/>
                          </a:solidFill>
                          <a:effectLst/>
                          <a:latin typeface="Calibri" charset="0"/>
                        </a:rPr>
                        <a:t>右眼</a:t>
                      </a:r>
                    </a:p>
                  </a:txBody>
                  <a:tcPr marL="11604" marR="11604" marT="11604" marB="0" anchor="ctr">
                    <a:lnL>
                      <a:noFill/>
                    </a:lnL>
                    <a:lnR>
                      <a:noFill/>
                    </a:lnR>
                    <a:lnT>
                      <a:noFill/>
                    </a:lnT>
                    <a:lnB>
                      <a:noFill/>
                    </a:lnB>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dirty="0">
                        <a:solidFill>
                          <a:srgbClr val="000000"/>
                        </a:solidFill>
                        <a:effectLst/>
                        <a:latin typeface="Calibri" charset="0"/>
                      </a:endParaRPr>
                    </a:p>
                  </a:txBody>
                  <a:tcPr marL="11604" marR="11604" marT="11604" marB="0" anchor="ctr">
                    <a:lnL>
                      <a:noFill/>
                    </a:lnL>
                    <a:lnR>
                      <a:noFill/>
                    </a:lnR>
                    <a:lnT>
                      <a:noFill/>
                    </a:lnT>
                    <a:lnB>
                      <a:noFill/>
                    </a:lnB>
                  </a:tcPr>
                </a:tc>
              </a:tr>
            </a:tbl>
          </a:graphicData>
        </a:graphic>
      </p:graphicFrame>
    </p:spTree>
    <p:extLst>
      <p:ext uri="{BB962C8B-B14F-4D97-AF65-F5344CB8AC3E}">
        <p14:creationId xmlns:p14="http://schemas.microsoft.com/office/powerpoint/2010/main" val="1264538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91339531"/>
              </p:ext>
            </p:extLst>
          </p:nvPr>
        </p:nvGraphicFramePr>
        <p:xfrm>
          <a:off x="2324837" y="1690688"/>
          <a:ext cx="7542325" cy="4351335"/>
        </p:xfrm>
        <a:graphic>
          <a:graphicData uri="http://schemas.openxmlformats.org/drawingml/2006/table">
            <a:tbl>
              <a:tblPr/>
              <a:tblGrid>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tblGrid>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4">
                  <a:txBody>
                    <a:bodyPr/>
                    <a:lstStyle/>
                    <a:p>
                      <a:pPr algn="l" fontAlgn="ctr"/>
                      <a:endParaRPr lang="ja-JP" altLang="en-US" sz="1300" b="1" i="0" u="none" strike="noStrike" dirty="0">
                        <a:solidFill>
                          <a:srgbClr val="000000"/>
                        </a:solidFill>
                        <a:effectLst/>
                        <a:latin typeface="Calibri" charset="0"/>
                      </a:endParaRPr>
                    </a:p>
                  </a:txBody>
                  <a:tcPr marL="11604" marR="11604" marT="11604"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上耳側</a:t>
                      </a:r>
                    </a:p>
                  </a:txBody>
                  <a:tcPr marL="11604" marR="11604" marT="11604"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l" fontAlgn="ctr"/>
                      <a:r>
                        <a:rPr lang="sk-SK" sz="1000" b="0" i="0" u="none" strike="noStrike">
                          <a:solidFill>
                            <a:srgbClr val="FF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gridSpan="2">
                  <a:txBody>
                    <a:bodyPr/>
                    <a:lstStyle/>
                    <a:p>
                      <a:pPr algn="l" fontAlgn="ctr"/>
                      <a:r>
                        <a:rPr lang="ja-JP" altLang="en-US" sz="1000" b="1" i="0" u="none" strike="noStrike">
                          <a:solidFill>
                            <a:srgbClr val="000000"/>
                          </a:solidFill>
                          <a:effectLst/>
                          <a:latin typeface="Calibri" charset="0"/>
                        </a:rPr>
                        <a:t>上鼻側</a:t>
                      </a:r>
                    </a:p>
                  </a:txBody>
                  <a:tcPr marL="11604" marR="11604" marT="11604"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上鼻側</a:t>
                      </a:r>
                    </a:p>
                  </a:txBody>
                  <a:tcPr marL="11604" marR="11604" marT="11604"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FF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gridSpan="2">
                  <a:txBody>
                    <a:bodyPr/>
                    <a:lstStyle/>
                    <a:p>
                      <a:pPr algn="l" fontAlgn="ctr"/>
                      <a:r>
                        <a:rPr lang="ja-JP" altLang="en-US" sz="1000" b="1" i="0" u="none" strike="noStrike">
                          <a:solidFill>
                            <a:srgbClr val="000000"/>
                          </a:solidFill>
                          <a:effectLst/>
                          <a:latin typeface="Calibri" charset="0"/>
                        </a:rPr>
                        <a:t>上耳側</a:t>
                      </a:r>
                    </a:p>
                  </a:txBody>
                  <a:tcPr marL="11604" marR="11604" marT="11604"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10</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9</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8</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7</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6</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5</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5</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6</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7</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8</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9</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10</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r" fontAlgn="ctr"/>
                      <a:r>
                        <a:rPr lang="fi-FI" sz="1000" b="0" i="0" u="none" strike="noStrike">
                          <a:solidFill>
                            <a:srgbClr val="000000"/>
                          </a:solidFill>
                          <a:effectLst/>
                          <a:latin typeface="Calibri" charset="0"/>
                        </a:rPr>
                        <a:t>18</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17</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16</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15</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13</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12</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11</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11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12</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13</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14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15</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16</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17</a:t>
                      </a:r>
                    </a:p>
                  </a:txBody>
                  <a:tcPr marL="11604" marR="11604" marT="11604" marB="0" anchor="ctr">
                    <a:lnL>
                      <a:noFill/>
                    </a:lnL>
                    <a:lnR>
                      <a:noFill/>
                    </a:lnR>
                    <a:lnT>
                      <a:noFill/>
                    </a:lnT>
                    <a:lnB>
                      <a:noFill/>
                    </a:lnB>
                    <a:solidFill>
                      <a:srgbClr val="F2DCDB"/>
                    </a:solidFill>
                  </a:tcPr>
                </a:tc>
                <a:tc>
                  <a:txBody>
                    <a:bodyPr/>
                    <a:lstStyle/>
                    <a:p>
                      <a:pPr algn="r" fontAlgn="ctr"/>
                      <a:r>
                        <a:rPr lang="fi-FI" sz="1000" b="0" i="0" u="none" strike="noStrike">
                          <a:solidFill>
                            <a:srgbClr val="000000"/>
                          </a:solidFill>
                          <a:effectLst/>
                          <a:latin typeface="Calibri" charset="0"/>
                        </a:rPr>
                        <a:t>18</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27</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26</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25</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22</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21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20</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20</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21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22</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25</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26</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27</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r>
                        <a:rPr lang="it-IT" sz="1000" b="0" i="0" u="none" strike="noStrike">
                          <a:solidFill>
                            <a:srgbClr val="000000"/>
                          </a:solidFill>
                          <a:effectLst/>
                          <a:latin typeface="Calibri" charset="0"/>
                        </a:rPr>
                        <a:t>10°</a:t>
                      </a:r>
                    </a:p>
                  </a:txBody>
                  <a:tcPr marL="11604" marR="11604" marT="11604" marB="0" anchor="ctr">
                    <a:lnL>
                      <a:noFill/>
                    </a:lnL>
                    <a:lnR>
                      <a:noFill/>
                    </a:lnR>
                    <a:lnT>
                      <a:noFill/>
                    </a:lnT>
                    <a:lnB>
                      <a:noFill/>
                    </a:lnB>
                  </a:tcPr>
                </a:tc>
                <a:tc>
                  <a:txBody>
                    <a:bodyPr/>
                    <a:lstStyle/>
                    <a:p>
                      <a:pPr algn="r" fontAlgn="ctr"/>
                      <a:r>
                        <a:rPr lang="en-US" sz="1000" b="0" i="0" u="none" strike="noStrike">
                          <a:solidFill>
                            <a:srgbClr val="000000"/>
                          </a:solidFill>
                          <a:effectLst/>
                          <a:latin typeface="Calibri" charset="0"/>
                        </a:rPr>
                        <a:t>38</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1000" b="0" i="0" u="none" strike="noStrike">
                          <a:solidFill>
                            <a:srgbClr val="000000"/>
                          </a:solidFill>
                          <a:effectLst/>
                          <a:latin typeface="Calibri" charset="0"/>
                        </a:rPr>
                        <a:t>37</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1000" b="0" i="0" u="none" strike="noStrike">
                          <a:solidFill>
                            <a:srgbClr val="000000"/>
                          </a:solidFill>
                          <a:effectLst/>
                          <a:latin typeface="Calibri" charset="0"/>
                        </a:rPr>
                        <a:t>36</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35</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1000" b="0" i="0" u="none" strike="noStrike">
                          <a:solidFill>
                            <a:srgbClr val="000000"/>
                          </a:solidFill>
                          <a:effectLst/>
                          <a:latin typeface="Calibri" charset="0"/>
                        </a:rPr>
                        <a:t>34</a:t>
                      </a:r>
                    </a:p>
                  </a:txBody>
                  <a:tcPr marL="11604" marR="11604" marT="11604"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33</a:t>
                      </a:r>
                    </a:p>
                  </a:txBody>
                  <a:tcPr marL="11604" marR="11604" marT="11604"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1000" b="0" i="0" u="none" strike="noStrike">
                          <a:solidFill>
                            <a:srgbClr val="000000"/>
                          </a:solidFill>
                          <a:effectLst/>
                          <a:latin typeface="Calibri" charset="0"/>
                        </a:rPr>
                        <a:t>32</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31</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30</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1000" b="0" i="0" u="none" strike="noStrike">
                          <a:solidFill>
                            <a:srgbClr val="000000"/>
                          </a:solidFill>
                          <a:effectLst/>
                          <a:latin typeface="Calibri" charset="0"/>
                        </a:rPr>
                        <a:t>29</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is-IS" sz="1000" b="0" i="0" u="none" strike="noStrike">
                          <a:solidFill>
                            <a:srgbClr val="000000"/>
                          </a:solidFill>
                          <a:effectLst/>
                          <a:latin typeface="Calibri" charset="0"/>
                        </a:rPr>
                        <a:t>29</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30</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31</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1000" b="0" i="0" u="none" strike="noStrike">
                          <a:solidFill>
                            <a:srgbClr val="000000"/>
                          </a:solidFill>
                          <a:effectLst/>
                          <a:latin typeface="Calibri" charset="0"/>
                        </a:rPr>
                        <a:t>32</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33</a:t>
                      </a:r>
                    </a:p>
                  </a:txBody>
                  <a:tcPr marL="11604" marR="11604" marT="11604"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1000" b="0" i="0" u="none" strike="noStrike">
                          <a:solidFill>
                            <a:srgbClr val="000000"/>
                          </a:solidFill>
                          <a:effectLst/>
                          <a:latin typeface="Calibri" charset="0"/>
                        </a:rPr>
                        <a:t>34</a:t>
                      </a:r>
                    </a:p>
                  </a:txBody>
                  <a:tcPr marL="11604" marR="11604" marT="11604"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35</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1000" b="0" i="0" u="none" strike="noStrike">
                          <a:solidFill>
                            <a:srgbClr val="000000"/>
                          </a:solidFill>
                          <a:effectLst/>
                          <a:latin typeface="Calibri" charset="0"/>
                        </a:rPr>
                        <a:t>36</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1000" b="0" i="0" u="none" strike="noStrike">
                          <a:solidFill>
                            <a:srgbClr val="000000"/>
                          </a:solidFill>
                          <a:effectLst/>
                          <a:latin typeface="Calibri" charset="0"/>
                        </a:rPr>
                        <a:t>37</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38</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1000" b="0" i="0" u="none" strike="noStrike">
                          <a:solidFill>
                            <a:srgbClr val="000000"/>
                          </a:solidFill>
                          <a:effectLst/>
                          <a:latin typeface="Calibri" charset="0"/>
                        </a:rPr>
                        <a:t>10°</a:t>
                      </a: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is-IS" sz="1000" b="0" i="0" u="none" strike="noStrike">
                          <a:solidFill>
                            <a:srgbClr val="000000"/>
                          </a:solidFill>
                          <a:effectLst/>
                          <a:latin typeface="Calibri" charset="0"/>
                        </a:rPr>
                        <a:t>48</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47</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FF0000"/>
                          </a:solidFill>
                          <a:effectLst/>
                          <a:latin typeface="Calibri" charset="0"/>
                        </a:rPr>
                        <a:t>46</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45</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44</a:t>
                      </a:r>
                    </a:p>
                  </a:txBody>
                  <a:tcPr marL="11604" marR="11604" marT="11604"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43</a:t>
                      </a:r>
                    </a:p>
                  </a:txBody>
                  <a:tcPr marL="11604" marR="11604" marT="11604"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1000" b="0" i="0" u="none" strike="noStrike">
                          <a:solidFill>
                            <a:srgbClr val="000000"/>
                          </a:solidFill>
                          <a:effectLst/>
                          <a:latin typeface="Calibri" charset="0"/>
                        </a:rPr>
                        <a:t>42</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41</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40</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1000" b="0" i="0" u="none" strike="noStrike">
                          <a:solidFill>
                            <a:srgbClr val="000000"/>
                          </a:solidFill>
                          <a:effectLst/>
                          <a:latin typeface="Calibri" charset="0"/>
                        </a:rPr>
                        <a:t>39</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uk-UA" sz="1000" b="0" i="0" u="none" strike="noStrike">
                          <a:solidFill>
                            <a:srgbClr val="000000"/>
                          </a:solidFill>
                          <a:effectLst/>
                          <a:latin typeface="Calibri" charset="0"/>
                        </a:rPr>
                        <a:t>39</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40</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41</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1000" b="0" i="0" u="none" strike="noStrike">
                          <a:solidFill>
                            <a:srgbClr val="000000"/>
                          </a:solidFill>
                          <a:effectLst/>
                          <a:latin typeface="Calibri" charset="0"/>
                        </a:rPr>
                        <a:t>42</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43</a:t>
                      </a:r>
                    </a:p>
                  </a:txBody>
                  <a:tcPr marL="11604" marR="11604" marT="11604"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44</a:t>
                      </a:r>
                    </a:p>
                  </a:txBody>
                  <a:tcPr marL="11604" marR="11604" marT="11604"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45</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FF0000"/>
                          </a:solidFill>
                          <a:effectLst/>
                          <a:latin typeface="Calibri" charset="0"/>
                        </a:rPr>
                        <a:t>46</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47</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1000" b="0" i="0" u="none" strike="noStrike">
                          <a:solidFill>
                            <a:srgbClr val="000000"/>
                          </a:solidFill>
                          <a:effectLst/>
                          <a:latin typeface="Calibri" charset="0"/>
                        </a:rPr>
                        <a:t>48</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67</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56</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55</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52</a:t>
                      </a:r>
                    </a:p>
                  </a:txBody>
                  <a:tcPr marL="11604" marR="11604" marT="11604" marB="0" anchor="ctr">
                    <a:lnL>
                      <a:noFill/>
                    </a:lnL>
                    <a:lnR>
                      <a:noFill/>
                    </a:lnR>
                    <a:lnT>
                      <a:noFill/>
                    </a:lnT>
                    <a:lnB>
                      <a:noFill/>
                    </a:lnB>
                    <a:solidFill>
                      <a:srgbClr val="D8E4BC"/>
                    </a:solidFill>
                  </a:tcPr>
                </a:tc>
                <a:tc>
                  <a:txBody>
                    <a:bodyPr/>
                    <a:lstStyle/>
                    <a:p>
                      <a:pPr algn="r" fontAlgn="ctr"/>
                      <a:r>
                        <a:rPr lang="uk-UA" sz="1000" b="0" i="0" u="none" strike="noStrike">
                          <a:solidFill>
                            <a:srgbClr val="000000"/>
                          </a:solidFill>
                          <a:effectLst/>
                          <a:latin typeface="Calibri" charset="0"/>
                        </a:rPr>
                        <a:t>51</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50</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50</a:t>
                      </a:r>
                    </a:p>
                  </a:txBody>
                  <a:tcPr marL="11604" marR="11604" marT="11604" marB="0" anchor="ctr">
                    <a:lnL>
                      <a:noFill/>
                    </a:lnL>
                    <a:lnR>
                      <a:noFill/>
                    </a:lnR>
                    <a:lnT>
                      <a:noFill/>
                    </a:lnT>
                    <a:lnB>
                      <a:noFill/>
                    </a:lnB>
                    <a:solidFill>
                      <a:srgbClr val="D8E4BC"/>
                    </a:solidFill>
                  </a:tcPr>
                </a:tc>
                <a:tc>
                  <a:txBody>
                    <a:bodyPr/>
                    <a:lstStyle/>
                    <a:p>
                      <a:pPr algn="r" fontAlgn="ctr"/>
                      <a:r>
                        <a:rPr lang="uk-UA" sz="1000" b="0" i="0" u="none" strike="noStrike">
                          <a:solidFill>
                            <a:srgbClr val="000000"/>
                          </a:solidFill>
                          <a:effectLst/>
                          <a:latin typeface="Calibri" charset="0"/>
                        </a:rPr>
                        <a:t>51</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52</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55</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56</a:t>
                      </a:r>
                    </a:p>
                  </a:txBody>
                  <a:tcPr marL="11604" marR="11604" marT="11604" marB="0" anchor="ctr">
                    <a:lnL>
                      <a:noFill/>
                    </a:lnL>
                    <a:lnR>
                      <a:noFill/>
                    </a:lnR>
                    <a:lnT>
                      <a:noFill/>
                    </a:lnT>
                    <a:lnB>
                      <a:noFill/>
                    </a:lnB>
                    <a:solidFill>
                      <a:srgbClr val="FFFF99"/>
                    </a:solidFill>
                  </a:tcPr>
                </a:tc>
                <a:tc>
                  <a:txBody>
                    <a:bodyPr/>
                    <a:lstStyle/>
                    <a:p>
                      <a:pPr algn="r" fontAlgn="ctr"/>
                      <a:r>
                        <a:rPr lang="ru-RU" sz="1000" b="0" i="0" u="none" strike="noStrike">
                          <a:solidFill>
                            <a:srgbClr val="000000"/>
                          </a:solidFill>
                          <a:effectLst/>
                          <a:latin typeface="Calibri" charset="0"/>
                        </a:rPr>
                        <a:t>57</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66</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65</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64</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62</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61</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60</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59</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59</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60</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61</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62</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64</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65</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66</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72</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71</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70</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69</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68</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67</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67</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68</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69</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70</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71</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72</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下耳側</a:t>
                      </a:r>
                    </a:p>
                  </a:txBody>
                  <a:tcPr marL="11604" marR="11604" marT="11604"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75</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1000" b="0" i="0" u="none" strike="noStrike">
                          <a:solidFill>
                            <a:srgbClr val="000000"/>
                          </a:solidFill>
                          <a:effectLst/>
                          <a:latin typeface="Calibri" charset="0"/>
                        </a:rPr>
                        <a:t>74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gridSpan="2">
                  <a:txBody>
                    <a:bodyPr/>
                    <a:lstStyle/>
                    <a:p>
                      <a:pPr algn="l" fontAlgn="ctr"/>
                      <a:r>
                        <a:rPr lang="ja-JP" altLang="en-US" sz="1000" b="1" i="0" u="none" strike="noStrike">
                          <a:solidFill>
                            <a:srgbClr val="000000"/>
                          </a:solidFill>
                          <a:effectLst/>
                          <a:latin typeface="Calibri" charset="0"/>
                        </a:rPr>
                        <a:t>下鼻側</a:t>
                      </a:r>
                    </a:p>
                  </a:txBody>
                  <a:tcPr marL="11604" marR="11604" marT="11604"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下鼻側</a:t>
                      </a:r>
                    </a:p>
                  </a:txBody>
                  <a:tcPr marL="11604" marR="11604" marT="11604"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ru-RU" sz="1000" b="0" i="0" u="none" strike="noStrike">
                          <a:solidFill>
                            <a:srgbClr val="000000"/>
                          </a:solidFill>
                          <a:effectLst/>
                          <a:latin typeface="Calibri" charset="0"/>
                        </a:rPr>
                        <a:t>74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75</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gridSpan="2">
                  <a:txBody>
                    <a:bodyPr/>
                    <a:lstStyle/>
                    <a:p>
                      <a:pPr algn="l" fontAlgn="ctr"/>
                      <a:r>
                        <a:rPr lang="ja-JP" altLang="en-US" sz="1000" b="1" i="0" u="none" strike="noStrike">
                          <a:solidFill>
                            <a:srgbClr val="000000"/>
                          </a:solidFill>
                          <a:effectLst/>
                          <a:latin typeface="Calibri" charset="0"/>
                        </a:rPr>
                        <a:t>下耳側</a:t>
                      </a:r>
                    </a:p>
                  </a:txBody>
                  <a:tcPr marL="11604" marR="11604" marT="11604"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zh-TW" altLang="en-US" sz="1300" b="1" i="0" u="none" strike="noStrike">
                          <a:solidFill>
                            <a:srgbClr val="000000"/>
                          </a:solidFill>
                          <a:effectLst/>
                          <a:latin typeface="Calibri" charset="0"/>
                        </a:rPr>
                        <a:t>左眼</a:t>
                      </a:r>
                    </a:p>
                  </a:txBody>
                  <a:tcPr marL="11604" marR="11604" marT="11604" marB="0" anchor="ctr">
                    <a:lnL>
                      <a:noFill/>
                    </a:lnL>
                    <a:lnR>
                      <a:noFill/>
                    </a:lnR>
                    <a:lnT>
                      <a:noFill/>
                    </a:lnT>
                    <a:lnB>
                      <a:noFill/>
                    </a:lnB>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zh-TW" altLang="en-US" sz="1300" b="1" i="0" u="none" strike="noStrike">
                          <a:solidFill>
                            <a:srgbClr val="000000"/>
                          </a:solidFill>
                          <a:effectLst/>
                          <a:latin typeface="Calibri" charset="0"/>
                        </a:rPr>
                        <a:t>右眼</a:t>
                      </a:r>
                    </a:p>
                  </a:txBody>
                  <a:tcPr marL="11604" marR="11604" marT="11604" marB="0" anchor="ctr">
                    <a:lnL>
                      <a:noFill/>
                    </a:lnL>
                    <a:lnR>
                      <a:noFill/>
                    </a:lnR>
                    <a:lnT>
                      <a:noFill/>
                    </a:lnT>
                    <a:lnB>
                      <a:noFill/>
                    </a:lnB>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dirty="0">
                        <a:solidFill>
                          <a:srgbClr val="000000"/>
                        </a:solidFill>
                        <a:effectLst/>
                        <a:latin typeface="Calibri" charset="0"/>
                      </a:endParaRPr>
                    </a:p>
                  </a:txBody>
                  <a:tcPr marL="11604" marR="11604" marT="11604" marB="0" anchor="ctr">
                    <a:lnL>
                      <a:noFill/>
                    </a:lnL>
                    <a:lnR>
                      <a:noFill/>
                    </a:lnR>
                    <a:lnT>
                      <a:noFill/>
                    </a:lnT>
                    <a:lnB>
                      <a:noFill/>
                    </a:lnB>
                  </a:tcPr>
                </a:tc>
              </a:tr>
            </a:tbl>
          </a:graphicData>
        </a:graphic>
      </p:graphicFrame>
    </p:spTree>
    <p:extLst>
      <p:ext uri="{BB962C8B-B14F-4D97-AF65-F5344CB8AC3E}">
        <p14:creationId xmlns:p14="http://schemas.microsoft.com/office/powerpoint/2010/main" val="130572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44092183"/>
              </p:ext>
            </p:extLst>
          </p:nvPr>
        </p:nvGraphicFramePr>
        <p:xfrm>
          <a:off x="4285842" y="1690688"/>
          <a:ext cx="3620316" cy="4351335"/>
        </p:xfrm>
        <a:graphic>
          <a:graphicData uri="http://schemas.openxmlformats.org/drawingml/2006/table">
            <a:tbl>
              <a:tblPr/>
              <a:tblGrid>
                <a:gridCol w="301693"/>
                <a:gridCol w="301693"/>
                <a:gridCol w="301693"/>
                <a:gridCol w="301693"/>
                <a:gridCol w="301693"/>
                <a:gridCol w="301693"/>
                <a:gridCol w="301693"/>
                <a:gridCol w="301693"/>
                <a:gridCol w="301693"/>
                <a:gridCol w="301693"/>
                <a:gridCol w="301693"/>
                <a:gridCol w="301693"/>
              </a:tblGrid>
              <a:tr h="290089">
                <a:tc>
                  <a:txBody>
                    <a:bodyPr/>
                    <a:lstStyle/>
                    <a:p>
                      <a:pPr algn="l" fontAlgn="ctr"/>
                      <a:endParaRPr lang="en-US" sz="1000" b="0" i="0" u="none" strike="noStrike" dirty="0">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上鼻側</a:t>
                      </a:r>
                    </a:p>
                  </a:txBody>
                  <a:tcPr marL="11604" marR="11604" marT="11604"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FF0000"/>
                          </a:solidFill>
                          <a:effectLst/>
                          <a:latin typeface="Calibri" charset="0"/>
                        </a:rPr>
                        <a:t>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4</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gridSpan="2">
                  <a:txBody>
                    <a:bodyPr/>
                    <a:lstStyle/>
                    <a:p>
                      <a:pPr algn="l" fontAlgn="ctr"/>
                      <a:r>
                        <a:rPr lang="ja-JP" altLang="en-US" sz="1000" b="1" i="0" u="none" strike="noStrike">
                          <a:solidFill>
                            <a:srgbClr val="000000"/>
                          </a:solidFill>
                          <a:effectLst/>
                          <a:latin typeface="Calibri" charset="0"/>
                        </a:rPr>
                        <a:t>上耳側</a:t>
                      </a:r>
                    </a:p>
                  </a:txBody>
                  <a:tcPr marL="11604" marR="11604" marT="11604"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5</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6</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7</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8</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9</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10</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11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12</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13</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14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15</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16</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17</a:t>
                      </a:r>
                    </a:p>
                  </a:txBody>
                  <a:tcPr marL="11604" marR="11604" marT="11604" marB="0" anchor="ctr">
                    <a:lnL>
                      <a:noFill/>
                    </a:lnL>
                    <a:lnR>
                      <a:noFill/>
                    </a:lnR>
                    <a:lnT>
                      <a:noFill/>
                    </a:lnT>
                    <a:lnB>
                      <a:noFill/>
                    </a:lnB>
                    <a:solidFill>
                      <a:srgbClr val="F2DCDB"/>
                    </a:solidFill>
                  </a:tcPr>
                </a:tc>
                <a:tc>
                  <a:txBody>
                    <a:bodyPr/>
                    <a:lstStyle/>
                    <a:p>
                      <a:pPr algn="r" fontAlgn="ctr"/>
                      <a:r>
                        <a:rPr lang="fi-FI" sz="1000" b="0" i="0" u="none" strike="noStrike">
                          <a:solidFill>
                            <a:srgbClr val="000000"/>
                          </a:solidFill>
                          <a:effectLst/>
                          <a:latin typeface="Calibri" charset="0"/>
                        </a:rPr>
                        <a:t>18</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en-US" sz="1000" b="0" i="0" u="none" strike="noStrike">
                          <a:solidFill>
                            <a:srgbClr val="000000"/>
                          </a:solidFill>
                          <a:effectLst/>
                          <a:latin typeface="Calibri" charset="0"/>
                        </a:rPr>
                        <a:t>19</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20</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21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22</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25</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26</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27</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28</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is-IS" sz="1000" b="0" i="0" u="none" strike="noStrike">
                          <a:solidFill>
                            <a:srgbClr val="000000"/>
                          </a:solidFill>
                          <a:effectLst/>
                          <a:latin typeface="Calibri" charset="0"/>
                        </a:rPr>
                        <a:t>29</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30</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31</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1000" b="0" i="0" u="none" strike="noStrike">
                          <a:solidFill>
                            <a:srgbClr val="000000"/>
                          </a:solidFill>
                          <a:effectLst/>
                          <a:latin typeface="Calibri" charset="0"/>
                        </a:rPr>
                        <a:t>32</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33</a:t>
                      </a:r>
                    </a:p>
                  </a:txBody>
                  <a:tcPr marL="11604" marR="11604" marT="11604"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1000" b="0" i="0" u="none" strike="noStrike" dirty="0">
                          <a:solidFill>
                            <a:srgbClr val="000000"/>
                          </a:solidFill>
                          <a:effectLst/>
                          <a:latin typeface="Calibri" charset="0"/>
                        </a:rPr>
                        <a:t>34</a:t>
                      </a:r>
                    </a:p>
                  </a:txBody>
                  <a:tcPr marL="11604" marR="11604" marT="11604"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35</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1000" b="0" i="0" u="none" strike="noStrike">
                          <a:solidFill>
                            <a:srgbClr val="000000"/>
                          </a:solidFill>
                          <a:effectLst/>
                          <a:latin typeface="Calibri" charset="0"/>
                        </a:rPr>
                        <a:t>36</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1000" b="0" i="0" u="none" strike="noStrike">
                          <a:solidFill>
                            <a:srgbClr val="000000"/>
                          </a:solidFill>
                          <a:effectLst/>
                          <a:latin typeface="Calibri" charset="0"/>
                        </a:rPr>
                        <a:t>37</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38</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1000" b="0" i="0" u="none" strike="noStrike">
                          <a:solidFill>
                            <a:srgbClr val="000000"/>
                          </a:solidFill>
                          <a:effectLst/>
                          <a:latin typeface="Calibri" charset="0"/>
                        </a:rPr>
                        <a:t>30°</a:t>
                      </a: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uk-UA" sz="1000" b="0" i="0" u="none" strike="noStrike">
                          <a:solidFill>
                            <a:srgbClr val="000000"/>
                          </a:solidFill>
                          <a:effectLst/>
                          <a:latin typeface="Calibri" charset="0"/>
                        </a:rPr>
                        <a:t>39</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40</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41</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1000" b="0" i="0" u="none" strike="noStrike">
                          <a:solidFill>
                            <a:srgbClr val="000000"/>
                          </a:solidFill>
                          <a:effectLst/>
                          <a:latin typeface="Calibri" charset="0"/>
                        </a:rPr>
                        <a:t>42</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43</a:t>
                      </a:r>
                    </a:p>
                  </a:txBody>
                  <a:tcPr marL="11604" marR="11604" marT="11604"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44</a:t>
                      </a:r>
                    </a:p>
                  </a:txBody>
                  <a:tcPr marL="11604" marR="11604" marT="11604"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45</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FF0000"/>
                          </a:solidFill>
                          <a:effectLst/>
                          <a:latin typeface="Calibri" charset="0"/>
                        </a:rPr>
                        <a:t>46</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47</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1000" b="0" i="0" u="none" strike="noStrike">
                          <a:solidFill>
                            <a:srgbClr val="000000"/>
                          </a:solidFill>
                          <a:effectLst/>
                          <a:latin typeface="Calibri" charset="0"/>
                        </a:rPr>
                        <a:t>48</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cs-CZ" sz="1000" b="0" i="0" u="none" strike="noStrike">
                          <a:solidFill>
                            <a:srgbClr val="000000"/>
                          </a:solidFill>
                          <a:effectLst/>
                          <a:latin typeface="Calibri" charset="0"/>
                        </a:rPr>
                        <a:t>49</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50</a:t>
                      </a:r>
                    </a:p>
                  </a:txBody>
                  <a:tcPr marL="11604" marR="11604" marT="11604" marB="0" anchor="ctr">
                    <a:lnL>
                      <a:noFill/>
                    </a:lnL>
                    <a:lnR>
                      <a:noFill/>
                    </a:lnR>
                    <a:lnT>
                      <a:noFill/>
                    </a:lnT>
                    <a:lnB>
                      <a:noFill/>
                    </a:lnB>
                    <a:solidFill>
                      <a:srgbClr val="D8E4BC"/>
                    </a:solidFill>
                  </a:tcPr>
                </a:tc>
                <a:tc>
                  <a:txBody>
                    <a:bodyPr/>
                    <a:lstStyle/>
                    <a:p>
                      <a:pPr algn="r" fontAlgn="ctr"/>
                      <a:r>
                        <a:rPr lang="uk-UA" sz="1000" b="0" i="0" u="none" strike="noStrike">
                          <a:solidFill>
                            <a:srgbClr val="000000"/>
                          </a:solidFill>
                          <a:effectLst/>
                          <a:latin typeface="Calibri" charset="0"/>
                        </a:rPr>
                        <a:t>51</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52</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55</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56</a:t>
                      </a:r>
                    </a:p>
                  </a:txBody>
                  <a:tcPr marL="11604" marR="11604" marT="11604" marB="0" anchor="ctr">
                    <a:lnL>
                      <a:noFill/>
                    </a:lnL>
                    <a:lnR>
                      <a:noFill/>
                    </a:lnR>
                    <a:lnT>
                      <a:noFill/>
                    </a:lnT>
                    <a:lnB>
                      <a:noFill/>
                    </a:lnB>
                    <a:solidFill>
                      <a:srgbClr val="FFFF99"/>
                    </a:solidFill>
                  </a:tcPr>
                </a:tc>
                <a:tc>
                  <a:txBody>
                    <a:bodyPr/>
                    <a:lstStyle/>
                    <a:p>
                      <a:pPr algn="r" fontAlgn="ctr"/>
                      <a:r>
                        <a:rPr lang="ru-RU" sz="1000" b="0" i="0" u="none" strike="noStrike">
                          <a:solidFill>
                            <a:srgbClr val="000000"/>
                          </a:solidFill>
                          <a:effectLst/>
                          <a:latin typeface="Calibri" charset="0"/>
                        </a:rPr>
                        <a:t>57</a:t>
                      </a:r>
                    </a:p>
                  </a:txBody>
                  <a:tcPr marL="11604" marR="11604" marT="11604" marB="0" anchor="ctr">
                    <a:lnL>
                      <a:noFill/>
                    </a:lnL>
                    <a:lnR>
                      <a:noFill/>
                    </a:lnR>
                    <a:lnT>
                      <a:noFill/>
                    </a:lnT>
                    <a:lnB>
                      <a:noFill/>
                    </a:lnB>
                    <a:solidFill>
                      <a:srgbClr val="FFFF99"/>
                    </a:solidFill>
                  </a:tcPr>
                </a:tc>
                <a:tc>
                  <a:txBody>
                    <a:bodyPr/>
                    <a:lstStyle/>
                    <a:p>
                      <a:pPr algn="r" fontAlgn="ctr"/>
                      <a:r>
                        <a:rPr lang="ru-RU" sz="1000" b="0" i="0" u="none" strike="noStrike">
                          <a:solidFill>
                            <a:srgbClr val="000000"/>
                          </a:solidFill>
                          <a:effectLst/>
                          <a:latin typeface="Calibri" charset="0"/>
                        </a:rPr>
                        <a:t>58</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59</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60</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61</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62</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64</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65</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66</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67</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68</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69</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70</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71</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72</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下鼻側</a:t>
                      </a:r>
                    </a:p>
                  </a:txBody>
                  <a:tcPr marL="11604" marR="11604" marT="11604"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73</a:t>
                      </a:r>
                    </a:p>
                  </a:txBody>
                  <a:tcPr marL="11604" marR="11604" marT="11604" marB="0" anchor="ctr">
                    <a:lnL>
                      <a:noFill/>
                    </a:lnL>
                    <a:lnR>
                      <a:noFill/>
                    </a:lnR>
                    <a:lnT>
                      <a:noFill/>
                    </a:lnT>
                    <a:lnB>
                      <a:noFill/>
                    </a:lnB>
                    <a:solidFill>
                      <a:srgbClr val="D8E4BC"/>
                    </a:solidFill>
                  </a:tcPr>
                </a:tc>
                <a:tc>
                  <a:txBody>
                    <a:bodyPr/>
                    <a:lstStyle/>
                    <a:p>
                      <a:pPr algn="r" fontAlgn="ctr"/>
                      <a:r>
                        <a:rPr lang="ru-RU" sz="1000" b="0" i="0" u="none" strike="noStrike">
                          <a:solidFill>
                            <a:srgbClr val="000000"/>
                          </a:solidFill>
                          <a:effectLst/>
                          <a:latin typeface="Calibri" charset="0"/>
                        </a:rPr>
                        <a:t>74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75</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76</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gridSpan="2">
                  <a:txBody>
                    <a:bodyPr/>
                    <a:lstStyle/>
                    <a:p>
                      <a:pPr algn="l" fontAlgn="ctr"/>
                      <a:r>
                        <a:rPr lang="ja-JP" altLang="en-US" sz="1000" b="1" i="0" u="none" strike="noStrike">
                          <a:solidFill>
                            <a:srgbClr val="000000"/>
                          </a:solidFill>
                          <a:effectLst/>
                          <a:latin typeface="Calibri" charset="0"/>
                        </a:rPr>
                        <a:t>下耳側</a:t>
                      </a:r>
                    </a:p>
                  </a:txBody>
                  <a:tcPr marL="11604" marR="11604" marT="11604"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zh-TW" altLang="en-US" sz="1300" b="1" i="0" u="none" strike="noStrike">
                          <a:solidFill>
                            <a:srgbClr val="000000"/>
                          </a:solidFill>
                          <a:effectLst/>
                          <a:latin typeface="Calibri" charset="0"/>
                        </a:rPr>
                        <a:t>右眼</a:t>
                      </a:r>
                    </a:p>
                  </a:txBody>
                  <a:tcPr marL="11604" marR="11604" marT="11604" marB="0" anchor="ctr">
                    <a:lnL>
                      <a:noFill/>
                    </a:lnL>
                    <a:lnR>
                      <a:noFill/>
                    </a:lnR>
                    <a:lnT>
                      <a:noFill/>
                    </a:lnT>
                    <a:lnB>
                      <a:noFill/>
                    </a:lnB>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dirty="0">
                        <a:solidFill>
                          <a:srgbClr val="000000"/>
                        </a:solidFill>
                        <a:effectLst/>
                        <a:latin typeface="Calibri" charset="0"/>
                      </a:endParaRPr>
                    </a:p>
                  </a:txBody>
                  <a:tcPr marL="11604" marR="11604" marT="11604" marB="0" anchor="ctr">
                    <a:lnL>
                      <a:noFill/>
                    </a:lnL>
                    <a:lnR>
                      <a:noFill/>
                    </a:lnR>
                    <a:lnT>
                      <a:noFill/>
                    </a:lnT>
                    <a:lnB>
                      <a:noFill/>
                    </a:lnB>
                  </a:tcPr>
                </a:tc>
              </a:tr>
            </a:tbl>
          </a:graphicData>
        </a:graphic>
      </p:graphicFrame>
    </p:spTree>
    <p:extLst>
      <p:ext uri="{BB962C8B-B14F-4D97-AF65-F5344CB8AC3E}">
        <p14:creationId xmlns:p14="http://schemas.microsoft.com/office/powerpoint/2010/main" val="1560765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1157297"/>
              </p:ext>
            </p:extLst>
          </p:nvPr>
        </p:nvGraphicFramePr>
        <p:xfrm>
          <a:off x="4285842" y="1690688"/>
          <a:ext cx="3620316" cy="4351335"/>
        </p:xfrm>
        <a:graphic>
          <a:graphicData uri="http://schemas.openxmlformats.org/drawingml/2006/table">
            <a:tbl>
              <a:tblPr/>
              <a:tblGrid>
                <a:gridCol w="301693"/>
                <a:gridCol w="301693"/>
                <a:gridCol w="301693"/>
                <a:gridCol w="301693"/>
                <a:gridCol w="301693"/>
                <a:gridCol w="301693"/>
                <a:gridCol w="301693"/>
                <a:gridCol w="301693"/>
                <a:gridCol w="301693"/>
                <a:gridCol w="301693"/>
                <a:gridCol w="301693"/>
                <a:gridCol w="301693"/>
              </a:tblGrid>
              <a:tr h="290089">
                <a:tc>
                  <a:txBody>
                    <a:bodyPr/>
                    <a:lstStyle/>
                    <a:p>
                      <a:pPr algn="l" fontAlgn="ctr"/>
                      <a:endParaRPr lang="en-US" sz="1000" b="0" i="0" u="none" strike="noStrike" dirty="0">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上鼻側</a:t>
                      </a:r>
                    </a:p>
                  </a:txBody>
                  <a:tcPr marL="11604" marR="11604" marT="11604"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FF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gridSpan="2">
                  <a:txBody>
                    <a:bodyPr/>
                    <a:lstStyle/>
                    <a:p>
                      <a:pPr algn="l" fontAlgn="ctr"/>
                      <a:r>
                        <a:rPr lang="ja-JP" altLang="en-US" sz="1000" b="1" i="0" u="none" strike="noStrike">
                          <a:solidFill>
                            <a:srgbClr val="000000"/>
                          </a:solidFill>
                          <a:effectLst/>
                          <a:latin typeface="Calibri" charset="0"/>
                        </a:rPr>
                        <a:t>上耳側</a:t>
                      </a:r>
                    </a:p>
                  </a:txBody>
                  <a:tcPr marL="11604" marR="11604" marT="11604"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5</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6</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7</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8</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9</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10</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11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12</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13</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14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15</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16</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17</a:t>
                      </a:r>
                    </a:p>
                  </a:txBody>
                  <a:tcPr marL="11604" marR="11604" marT="11604" marB="0" anchor="ctr">
                    <a:lnL>
                      <a:noFill/>
                    </a:lnL>
                    <a:lnR>
                      <a:noFill/>
                    </a:lnR>
                    <a:lnT>
                      <a:noFill/>
                    </a:lnT>
                    <a:lnB>
                      <a:noFill/>
                    </a:lnB>
                    <a:solidFill>
                      <a:srgbClr val="F2DCDB"/>
                    </a:solidFill>
                  </a:tcPr>
                </a:tc>
                <a:tc>
                  <a:txBody>
                    <a:bodyPr/>
                    <a:lstStyle/>
                    <a:p>
                      <a:pPr algn="r" fontAlgn="ctr"/>
                      <a:r>
                        <a:rPr lang="fi-FI" sz="1000" b="0" i="0" u="none" strike="noStrike">
                          <a:solidFill>
                            <a:srgbClr val="000000"/>
                          </a:solidFill>
                          <a:effectLst/>
                          <a:latin typeface="Calibri" charset="0"/>
                        </a:rPr>
                        <a:t>18</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20</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21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22</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25</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26</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27</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is-IS" sz="1000" b="0" i="0" u="none" strike="noStrike">
                          <a:solidFill>
                            <a:srgbClr val="000000"/>
                          </a:solidFill>
                          <a:effectLst/>
                          <a:latin typeface="Calibri" charset="0"/>
                        </a:rPr>
                        <a:t>29</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30</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31</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1000" b="0" i="0" u="none" strike="noStrike">
                          <a:solidFill>
                            <a:srgbClr val="000000"/>
                          </a:solidFill>
                          <a:effectLst/>
                          <a:latin typeface="Calibri" charset="0"/>
                        </a:rPr>
                        <a:t>32</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33</a:t>
                      </a:r>
                    </a:p>
                  </a:txBody>
                  <a:tcPr marL="11604" marR="11604" marT="11604"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1000" b="0" i="0" u="none" strike="noStrike">
                          <a:solidFill>
                            <a:srgbClr val="000000"/>
                          </a:solidFill>
                          <a:effectLst/>
                          <a:latin typeface="Calibri" charset="0"/>
                        </a:rPr>
                        <a:t>34</a:t>
                      </a:r>
                    </a:p>
                  </a:txBody>
                  <a:tcPr marL="11604" marR="11604" marT="11604"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35</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1000" b="0" i="0" u="none" strike="noStrike">
                          <a:solidFill>
                            <a:srgbClr val="000000"/>
                          </a:solidFill>
                          <a:effectLst/>
                          <a:latin typeface="Calibri" charset="0"/>
                        </a:rPr>
                        <a:t>36</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1000" b="0" i="0" u="none" strike="noStrike">
                          <a:solidFill>
                            <a:srgbClr val="000000"/>
                          </a:solidFill>
                          <a:effectLst/>
                          <a:latin typeface="Calibri" charset="0"/>
                        </a:rPr>
                        <a:t>37</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38</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1000" b="0" i="0" u="none" strike="noStrike">
                          <a:solidFill>
                            <a:srgbClr val="000000"/>
                          </a:solidFill>
                          <a:effectLst/>
                          <a:latin typeface="Calibri" charset="0"/>
                        </a:rPr>
                        <a:t>10°</a:t>
                      </a: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uk-UA" sz="1000" b="0" i="0" u="none" strike="noStrike">
                          <a:solidFill>
                            <a:srgbClr val="000000"/>
                          </a:solidFill>
                          <a:effectLst/>
                          <a:latin typeface="Calibri" charset="0"/>
                        </a:rPr>
                        <a:t>39</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40</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41</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1000" b="0" i="0" u="none" strike="noStrike">
                          <a:solidFill>
                            <a:srgbClr val="000000"/>
                          </a:solidFill>
                          <a:effectLst/>
                          <a:latin typeface="Calibri" charset="0"/>
                        </a:rPr>
                        <a:t>42</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43</a:t>
                      </a:r>
                    </a:p>
                  </a:txBody>
                  <a:tcPr marL="11604" marR="11604" marT="11604"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44</a:t>
                      </a:r>
                    </a:p>
                  </a:txBody>
                  <a:tcPr marL="11604" marR="11604" marT="11604"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45</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FF0000"/>
                          </a:solidFill>
                          <a:effectLst/>
                          <a:latin typeface="Calibri" charset="0"/>
                        </a:rPr>
                        <a:t>46</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47</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1000" b="0" i="0" u="none" strike="noStrike">
                          <a:solidFill>
                            <a:srgbClr val="000000"/>
                          </a:solidFill>
                          <a:effectLst/>
                          <a:latin typeface="Calibri" charset="0"/>
                        </a:rPr>
                        <a:t>48</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50</a:t>
                      </a:r>
                    </a:p>
                  </a:txBody>
                  <a:tcPr marL="11604" marR="11604" marT="11604" marB="0" anchor="ctr">
                    <a:lnL>
                      <a:noFill/>
                    </a:lnL>
                    <a:lnR>
                      <a:noFill/>
                    </a:lnR>
                    <a:lnT>
                      <a:noFill/>
                    </a:lnT>
                    <a:lnB>
                      <a:noFill/>
                    </a:lnB>
                    <a:solidFill>
                      <a:srgbClr val="D8E4BC"/>
                    </a:solidFill>
                  </a:tcPr>
                </a:tc>
                <a:tc>
                  <a:txBody>
                    <a:bodyPr/>
                    <a:lstStyle/>
                    <a:p>
                      <a:pPr algn="r" fontAlgn="ctr"/>
                      <a:r>
                        <a:rPr lang="uk-UA" sz="1000" b="0" i="0" u="none" strike="noStrike">
                          <a:solidFill>
                            <a:srgbClr val="000000"/>
                          </a:solidFill>
                          <a:effectLst/>
                          <a:latin typeface="Calibri" charset="0"/>
                        </a:rPr>
                        <a:t>51</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52</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55</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56</a:t>
                      </a:r>
                    </a:p>
                  </a:txBody>
                  <a:tcPr marL="11604" marR="11604" marT="11604" marB="0" anchor="ctr">
                    <a:lnL>
                      <a:noFill/>
                    </a:lnL>
                    <a:lnR>
                      <a:noFill/>
                    </a:lnR>
                    <a:lnT>
                      <a:noFill/>
                    </a:lnT>
                    <a:lnB>
                      <a:noFill/>
                    </a:lnB>
                    <a:solidFill>
                      <a:srgbClr val="FFFF99"/>
                    </a:solidFill>
                  </a:tcPr>
                </a:tc>
                <a:tc>
                  <a:txBody>
                    <a:bodyPr/>
                    <a:lstStyle/>
                    <a:p>
                      <a:pPr algn="r" fontAlgn="ctr"/>
                      <a:r>
                        <a:rPr lang="ru-RU" sz="1000" b="0" i="0" u="none" strike="noStrike">
                          <a:solidFill>
                            <a:srgbClr val="000000"/>
                          </a:solidFill>
                          <a:effectLst/>
                          <a:latin typeface="Calibri" charset="0"/>
                        </a:rPr>
                        <a:t>57</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59</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60</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61</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62</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64</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65</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66</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67</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68</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69</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70</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71</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72</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下鼻側</a:t>
                      </a:r>
                    </a:p>
                  </a:txBody>
                  <a:tcPr marL="11604" marR="11604" marT="11604"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ru-RU" sz="1000" b="0" i="0" u="none" strike="noStrike">
                          <a:solidFill>
                            <a:srgbClr val="000000"/>
                          </a:solidFill>
                          <a:effectLst/>
                          <a:latin typeface="Calibri" charset="0"/>
                        </a:rPr>
                        <a:t>74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75</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gridSpan="2">
                  <a:txBody>
                    <a:bodyPr/>
                    <a:lstStyle/>
                    <a:p>
                      <a:pPr algn="l" fontAlgn="ctr"/>
                      <a:r>
                        <a:rPr lang="ja-JP" altLang="en-US" sz="1000" b="1" i="0" u="none" strike="noStrike">
                          <a:solidFill>
                            <a:srgbClr val="000000"/>
                          </a:solidFill>
                          <a:effectLst/>
                          <a:latin typeface="Calibri" charset="0"/>
                        </a:rPr>
                        <a:t>下耳側</a:t>
                      </a:r>
                    </a:p>
                  </a:txBody>
                  <a:tcPr marL="11604" marR="11604" marT="11604"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zh-TW" altLang="en-US" sz="1300" b="1" i="0" u="none" strike="noStrike">
                          <a:solidFill>
                            <a:srgbClr val="000000"/>
                          </a:solidFill>
                          <a:effectLst/>
                          <a:latin typeface="Calibri" charset="0"/>
                        </a:rPr>
                        <a:t>右眼</a:t>
                      </a:r>
                    </a:p>
                  </a:txBody>
                  <a:tcPr marL="11604" marR="11604" marT="11604" marB="0" anchor="ctr">
                    <a:lnL>
                      <a:noFill/>
                    </a:lnL>
                    <a:lnR>
                      <a:noFill/>
                    </a:lnR>
                    <a:lnT>
                      <a:noFill/>
                    </a:lnT>
                    <a:lnB>
                      <a:noFill/>
                    </a:lnB>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dirty="0">
                        <a:solidFill>
                          <a:srgbClr val="000000"/>
                        </a:solidFill>
                        <a:effectLst/>
                        <a:latin typeface="Calibri" charset="0"/>
                      </a:endParaRPr>
                    </a:p>
                  </a:txBody>
                  <a:tcPr marL="11604" marR="11604" marT="11604" marB="0" anchor="ctr">
                    <a:lnL>
                      <a:noFill/>
                    </a:lnL>
                    <a:lnR>
                      <a:noFill/>
                    </a:lnR>
                    <a:lnT>
                      <a:noFill/>
                    </a:lnT>
                    <a:lnB>
                      <a:noFill/>
                    </a:lnB>
                  </a:tcPr>
                </a:tc>
              </a:tr>
            </a:tbl>
          </a:graphicData>
        </a:graphic>
      </p:graphicFrame>
    </p:spTree>
    <p:extLst>
      <p:ext uri="{BB962C8B-B14F-4D97-AF65-F5344CB8AC3E}">
        <p14:creationId xmlns:p14="http://schemas.microsoft.com/office/powerpoint/2010/main" val="2791617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1449414635"/>
              </p:ext>
            </p:extLst>
          </p:nvPr>
        </p:nvGraphicFramePr>
        <p:xfrm>
          <a:off x="838200" y="2168334"/>
          <a:ext cx="10515599" cy="3147083"/>
        </p:xfrm>
        <a:graphic>
          <a:graphicData uri="http://schemas.openxmlformats.org/drawingml/2006/table">
            <a:tbl>
              <a:tblPr>
                <a:noFill/>
              </a:tblPr>
              <a:tblGrid>
                <a:gridCol w="3042554"/>
                <a:gridCol w="2076150"/>
                <a:gridCol w="2032099"/>
                <a:gridCol w="1682398"/>
                <a:gridCol w="1682398"/>
              </a:tblGrid>
              <a:tr h="704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dirty="0" smtClean="0">
                          <a:latin typeface="+mn-lt"/>
                          <a:cs typeface="Calibri" panose="020F0502020204030204" pitchFamily="34" charset="0"/>
                        </a:rPr>
                        <a:t>平均</a:t>
                      </a:r>
                      <a:r>
                        <a:rPr kumimoji="1" lang="en-US" altLang="ja-JP" sz="2800" dirty="0" smtClean="0">
                          <a:latin typeface="+mn-lt"/>
                          <a:cs typeface="Calibri" panose="020F0502020204030204" pitchFamily="34" charset="0"/>
                        </a:rPr>
                        <a:t>±</a:t>
                      </a:r>
                      <a:r>
                        <a:rPr kumimoji="1" lang="ja-JP" altLang="en-US" sz="2800" dirty="0" smtClean="0">
                          <a:latin typeface="+mn-lt"/>
                          <a:cs typeface="Calibri" panose="020F0502020204030204" pitchFamily="34" charset="0"/>
                        </a:rPr>
                        <a:t>標準偏差</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400" b="1" dirty="0" smtClean="0">
                          <a:solidFill>
                            <a:schemeClr val="tx1"/>
                          </a:solidFill>
                          <a:latin typeface="+mn-lt"/>
                          <a:ea typeface="+mn-ea"/>
                        </a:rPr>
                        <a:t>NTG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400" b="1" dirty="0" smtClean="0">
                          <a:solidFill>
                            <a:schemeClr val="tx1"/>
                          </a:solidFill>
                          <a:latin typeface="+mn-lt"/>
                          <a:ea typeface="+mn-ea"/>
                        </a:rPr>
                        <a:t>(194)</a:t>
                      </a:r>
                    </a:p>
                  </a:txBody>
                  <a:tcPr marL="91425" marR="91425" marT="91425" marB="91425"/>
                </a:tc>
                <a:tc>
                  <a:txBody>
                    <a:bodyPr/>
                    <a:lstStyle/>
                    <a:p>
                      <a:pPr lvl="0" rtl="0">
                        <a:spcBef>
                          <a:spcPts val="0"/>
                        </a:spcBef>
                        <a:buNone/>
                      </a:pPr>
                      <a:r>
                        <a:rPr lang="en-US" sz="2400" b="1" dirty="0" smtClean="0">
                          <a:solidFill>
                            <a:schemeClr val="tx1"/>
                          </a:solidFill>
                          <a:latin typeface="+mn-lt"/>
                          <a:ea typeface="+mn-ea"/>
                        </a:rPr>
                        <a:t>POAG</a:t>
                      </a:r>
                    </a:p>
                    <a:p>
                      <a:pPr lvl="0" rtl="0">
                        <a:spcBef>
                          <a:spcPts val="0"/>
                        </a:spcBef>
                        <a:buNone/>
                      </a:pPr>
                      <a:r>
                        <a:rPr lang="en-US" sz="2400" b="1" dirty="0" smtClean="0">
                          <a:solidFill>
                            <a:schemeClr val="tx1"/>
                          </a:solidFill>
                          <a:latin typeface="+mn-lt"/>
                          <a:ea typeface="+mn-ea"/>
                        </a:rPr>
                        <a:t>(128)</a:t>
                      </a:r>
                      <a:endParaRPr lang="en-US" sz="2400" b="1" dirty="0">
                        <a:solidFill>
                          <a:schemeClr val="tx1"/>
                        </a:solidFill>
                        <a:latin typeface="+mn-lt"/>
                        <a:ea typeface="+mn-ea"/>
                      </a:endParaRPr>
                    </a:p>
                  </a:txBody>
                  <a:tcPr marL="91425" marR="91425" marT="91425" marB="91425"/>
                </a:tc>
                <a:tc>
                  <a:txBody>
                    <a:bodyPr/>
                    <a:lstStyle/>
                    <a:p>
                      <a:pPr lvl="0" algn="ctr" rtl="0">
                        <a:spcBef>
                          <a:spcPts val="0"/>
                        </a:spcBef>
                        <a:buNone/>
                      </a:pPr>
                      <a:r>
                        <a:rPr lang="en-US" sz="2400" b="1" dirty="0" smtClean="0">
                          <a:solidFill>
                            <a:schemeClr val="tx1"/>
                          </a:solidFill>
                          <a:latin typeface="+mn-lt"/>
                          <a:ea typeface="+mn-ea"/>
                        </a:rPr>
                        <a:t>PPG</a:t>
                      </a:r>
                    </a:p>
                    <a:p>
                      <a:pPr lvl="0" algn="ctr" rtl="0">
                        <a:spcBef>
                          <a:spcPts val="0"/>
                        </a:spcBef>
                        <a:buNone/>
                      </a:pPr>
                      <a:r>
                        <a:rPr lang="en-US" sz="2400" b="1" dirty="0" smtClean="0">
                          <a:solidFill>
                            <a:schemeClr val="tx1"/>
                          </a:solidFill>
                          <a:latin typeface="+mn-lt"/>
                          <a:ea typeface="+mn-ea"/>
                        </a:rPr>
                        <a:t>(14)</a:t>
                      </a:r>
                      <a:endParaRPr sz="2400" b="1" dirty="0">
                        <a:solidFill>
                          <a:schemeClr val="tx1"/>
                        </a:solidFill>
                        <a:latin typeface="+mn-lt"/>
                        <a:ea typeface="+mn-ea"/>
                      </a:endParaRPr>
                    </a:p>
                  </a:txBody>
                  <a:tcPr marL="91425" marR="91425" marT="91425" marB="91425"/>
                </a:tc>
                <a:tc>
                  <a:txBody>
                    <a:bodyPr/>
                    <a:lstStyle/>
                    <a:p>
                      <a:pPr lvl="0" algn="ctr" rtl="0">
                        <a:spcBef>
                          <a:spcPts val="0"/>
                        </a:spcBef>
                        <a:buNone/>
                      </a:pPr>
                      <a:r>
                        <a:rPr lang="en-US" altLang="ja-JP" sz="2400" b="1" dirty="0" smtClean="0">
                          <a:solidFill>
                            <a:schemeClr val="tx1"/>
                          </a:solidFill>
                          <a:latin typeface="+mn-lt"/>
                          <a:ea typeface="+mn-ea"/>
                        </a:rPr>
                        <a:t>p</a:t>
                      </a:r>
                      <a:r>
                        <a:rPr lang="ja-JP" altLang="en-US" sz="2400" b="1" dirty="0" smtClean="0">
                          <a:solidFill>
                            <a:schemeClr val="tx1"/>
                          </a:solidFill>
                          <a:latin typeface="+mn-lt"/>
                          <a:ea typeface="+mn-ea"/>
                        </a:rPr>
                        <a:t>値</a:t>
                      </a:r>
                      <a:endParaRPr sz="2400" b="1" dirty="0">
                        <a:solidFill>
                          <a:schemeClr val="tx1"/>
                        </a:solidFill>
                        <a:latin typeface="+mn-lt"/>
                        <a:ea typeface="+mn-ea"/>
                      </a:endParaRPr>
                    </a:p>
                  </a:txBody>
                  <a:tcPr marL="91425" marR="91425" marT="91425" marB="91425"/>
                </a:tc>
              </a:tr>
              <a:tr h="800398">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ja-JP" altLang="en-US" sz="2400" b="1" dirty="0" smtClean="0">
                          <a:solidFill>
                            <a:schemeClr val="tx1"/>
                          </a:solidFill>
                          <a:latin typeface="+mn-lt"/>
                          <a:ea typeface="+mn-ea"/>
                        </a:rPr>
                        <a:t>平均年齢</a:t>
                      </a:r>
                      <a:r>
                        <a:rPr lang="en-US" altLang="ja-JP" sz="2400" b="1" dirty="0" smtClean="0">
                          <a:solidFill>
                            <a:schemeClr val="tx1"/>
                          </a:solidFill>
                          <a:latin typeface="+mn-lt"/>
                          <a:ea typeface="+mn-ea"/>
                        </a:rPr>
                        <a:t>(</a:t>
                      </a:r>
                      <a:r>
                        <a:rPr lang="ja-JP" altLang="en-US" sz="2400" b="1" dirty="0" smtClean="0">
                          <a:solidFill>
                            <a:schemeClr val="tx1"/>
                          </a:solidFill>
                          <a:latin typeface="+mn-lt"/>
                          <a:ea typeface="+mn-ea"/>
                        </a:rPr>
                        <a:t>歳</a:t>
                      </a:r>
                      <a:r>
                        <a:rPr lang="en-US" altLang="ja-JP" sz="2400" b="1" dirty="0" smtClean="0">
                          <a:solidFill>
                            <a:schemeClr val="tx1"/>
                          </a:solidFill>
                          <a:latin typeface="+mn-lt"/>
                          <a:ea typeface="+mn-ea"/>
                        </a:rPr>
                        <a:t>)</a:t>
                      </a: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tx1"/>
                          </a:solidFill>
                          <a:latin typeface="+mn-lt"/>
                          <a:ea typeface="+mn-ea"/>
                        </a:rPr>
                        <a:t>57.4</a:t>
                      </a:r>
                      <a:r>
                        <a:rPr lang="en-US" altLang="ja-JP" sz="2400" b="1" dirty="0" smtClean="0">
                          <a:solidFill>
                            <a:schemeClr val="tx1"/>
                          </a:solidFill>
                          <a:latin typeface="+mn-lt"/>
                          <a:ea typeface="+mn-ea"/>
                        </a:rPr>
                        <a:t>±9.4</a:t>
                      </a:r>
                      <a:endParaRPr lang="en-US" sz="2400" b="1" dirty="0" smtClean="0">
                        <a:solidFill>
                          <a:schemeClr val="tx1"/>
                        </a:solidFill>
                        <a:latin typeface="+mn-lt"/>
                        <a:ea typeface="+mn-ea"/>
                      </a:endParaRP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1" kern="1200" dirty="0" smtClean="0">
                          <a:solidFill>
                            <a:schemeClr val="tx1"/>
                          </a:solidFill>
                          <a:effectLst/>
                          <a:latin typeface="+mn-lt"/>
                          <a:ea typeface="+mn-ea"/>
                          <a:cs typeface="+mn-cs"/>
                        </a:rPr>
                        <a:t>56.1±8.7</a:t>
                      </a:r>
                      <a:endParaRPr lang="en-US" sz="2400" b="1" dirty="0" smtClean="0">
                        <a:solidFill>
                          <a:schemeClr val="tx1"/>
                        </a:solidFill>
                        <a:latin typeface="+mn-lt"/>
                        <a:ea typeface="+mn-ea"/>
                      </a:endParaRPr>
                    </a:p>
                  </a:txBody>
                  <a:tcPr marL="91425" marR="91425" marT="91425" marB="91425"/>
                </a:tc>
                <a:tc>
                  <a:txBody>
                    <a:bodyPr/>
                    <a:lstStyle/>
                    <a:p>
                      <a:pPr lvl="0" algn="ctr" rtl="0">
                        <a:spcBef>
                          <a:spcPts val="0"/>
                        </a:spcBef>
                        <a:buNone/>
                      </a:pPr>
                      <a:r>
                        <a:rPr lang="en-US" sz="2400" b="1" dirty="0" smtClean="0">
                          <a:solidFill>
                            <a:schemeClr val="tx1"/>
                          </a:solidFill>
                          <a:latin typeface="+mn-lt"/>
                          <a:ea typeface="+mn-ea"/>
                        </a:rPr>
                        <a:t>48.0</a:t>
                      </a:r>
                      <a:r>
                        <a:rPr lang="en-US" altLang="ja-JP" sz="2400" b="1" dirty="0" smtClean="0">
                          <a:solidFill>
                            <a:schemeClr val="tx1"/>
                          </a:solidFill>
                          <a:latin typeface="+mn-lt"/>
                          <a:ea typeface="+mn-ea"/>
                        </a:rPr>
                        <a:t>±4.4</a:t>
                      </a:r>
                      <a:endParaRPr sz="2400" b="1" dirty="0">
                        <a:solidFill>
                          <a:schemeClr val="tx1"/>
                        </a:solidFill>
                        <a:latin typeface="+mn-lt"/>
                        <a:ea typeface="+mn-ea"/>
                      </a:endParaRPr>
                    </a:p>
                  </a:txBody>
                  <a:tcPr marL="91425" marR="91425" marT="91425" marB="91425"/>
                </a:tc>
                <a:tc>
                  <a:txBody>
                    <a:bodyPr/>
                    <a:lstStyle/>
                    <a:p>
                      <a:pPr lvl="0" algn="ctr" rtl="0">
                        <a:spcBef>
                          <a:spcPts val="0"/>
                        </a:spcBef>
                        <a:buNone/>
                      </a:pPr>
                      <a:r>
                        <a:rPr lang="en-US" sz="2400" b="1" dirty="0" smtClean="0">
                          <a:solidFill>
                            <a:schemeClr val="tx1"/>
                          </a:solidFill>
                          <a:latin typeface="+mn-lt"/>
                          <a:ea typeface="+mn-ea"/>
                        </a:rPr>
                        <a:t>0.0007</a:t>
                      </a:r>
                      <a:r>
                        <a:rPr lang="ja-JP" altLang="en-US" sz="2400" b="1" dirty="0" smtClean="0">
                          <a:solidFill>
                            <a:schemeClr val="tx1"/>
                          </a:solidFill>
                          <a:latin typeface="+mn-lt"/>
                          <a:ea typeface="+mn-ea"/>
                        </a:rPr>
                        <a:t>*</a:t>
                      </a:r>
                      <a:endParaRPr sz="2400" b="1" dirty="0">
                        <a:solidFill>
                          <a:schemeClr val="tx1"/>
                        </a:solidFill>
                        <a:latin typeface="+mn-lt"/>
                        <a:ea typeface="+mn-ea"/>
                      </a:endParaRPr>
                    </a:p>
                  </a:txBody>
                  <a:tcPr marL="91425" marR="91425" marT="91425" marB="91425"/>
                </a:tc>
              </a:tr>
              <a:tr h="728163">
                <a:tc>
                  <a:txBody>
                    <a:bodyPr/>
                    <a:lstStyle/>
                    <a:p>
                      <a:pPr lvl="0" rtl="0">
                        <a:spcBef>
                          <a:spcPts val="0"/>
                        </a:spcBef>
                        <a:buNone/>
                      </a:pPr>
                      <a:r>
                        <a:rPr lang="ja-JP" altLang="en-US" sz="2400" b="1" dirty="0" smtClean="0">
                          <a:solidFill>
                            <a:schemeClr val="tx1"/>
                          </a:solidFill>
                          <a:latin typeface="+mn-lt"/>
                          <a:ea typeface="+mn-ea"/>
                        </a:rPr>
                        <a:t>性別</a:t>
                      </a:r>
                      <a:r>
                        <a:rPr lang="en-US" altLang="ja-JP" sz="2400" b="1" dirty="0" smtClean="0">
                          <a:solidFill>
                            <a:schemeClr val="tx1"/>
                          </a:solidFill>
                          <a:latin typeface="+mn-lt"/>
                          <a:ea typeface="+mn-ea"/>
                        </a:rPr>
                        <a:t>(F:M)</a:t>
                      </a:r>
                      <a:endParaRPr lang="en-US" sz="2400" b="1" dirty="0">
                        <a:solidFill>
                          <a:schemeClr val="tx1"/>
                        </a:solidFill>
                        <a:latin typeface="+mn-lt"/>
                        <a:ea typeface="+mn-ea"/>
                      </a:endParaRPr>
                    </a:p>
                  </a:txBody>
                  <a:tcPr marL="91425" marR="91425" marT="91425" marB="91425"/>
                </a:tc>
                <a:tc>
                  <a:txBody>
                    <a:bodyPr/>
                    <a:lstStyle/>
                    <a:p>
                      <a:pPr lvl="0" algn="ctr" rtl="0">
                        <a:spcBef>
                          <a:spcPts val="0"/>
                        </a:spcBef>
                        <a:buNone/>
                      </a:pPr>
                      <a:r>
                        <a:rPr lang="en-US" sz="2400" b="1" dirty="0" smtClean="0">
                          <a:solidFill>
                            <a:schemeClr val="tx1"/>
                          </a:solidFill>
                          <a:latin typeface="+mn-lt"/>
                          <a:ea typeface="+mn-ea"/>
                        </a:rPr>
                        <a:t>52:84</a:t>
                      </a:r>
                      <a:endParaRPr sz="2400" b="1" dirty="0">
                        <a:solidFill>
                          <a:schemeClr val="tx1"/>
                        </a:solidFill>
                        <a:latin typeface="+mn-lt"/>
                        <a:ea typeface="+mn-ea"/>
                      </a:endParaRPr>
                    </a:p>
                  </a:txBody>
                  <a:tcPr marL="91425" marR="91425" marT="91425" marB="91425"/>
                </a:tc>
                <a:tc>
                  <a:txBody>
                    <a:bodyPr/>
                    <a:lstStyle/>
                    <a:p>
                      <a:pPr lvl="0" algn="ctr" rtl="0">
                        <a:spcBef>
                          <a:spcPts val="0"/>
                        </a:spcBef>
                        <a:buNone/>
                      </a:pPr>
                      <a:r>
                        <a:rPr lang="en-US" sz="2400" b="1" dirty="0" smtClean="0">
                          <a:solidFill>
                            <a:schemeClr val="tx1"/>
                          </a:solidFill>
                          <a:latin typeface="+mn-lt"/>
                          <a:ea typeface="+mn-ea"/>
                        </a:rPr>
                        <a:t>71:131</a:t>
                      </a:r>
                      <a:endParaRPr sz="2400" b="1" dirty="0">
                        <a:solidFill>
                          <a:schemeClr val="tx1"/>
                        </a:solidFill>
                        <a:latin typeface="+mn-lt"/>
                        <a:ea typeface="+mn-ea"/>
                      </a:endParaRPr>
                    </a:p>
                  </a:txBody>
                  <a:tcPr marL="91425" marR="91425" marT="91425" marB="91425"/>
                </a:tc>
                <a:tc>
                  <a:txBody>
                    <a:bodyPr/>
                    <a:lstStyle/>
                    <a:p>
                      <a:pPr lvl="0" algn="ctr" rtl="0">
                        <a:spcBef>
                          <a:spcPts val="0"/>
                        </a:spcBef>
                        <a:buNone/>
                      </a:pPr>
                      <a:r>
                        <a:rPr lang="en-US" sz="2400" b="1" dirty="0" smtClean="0">
                          <a:solidFill>
                            <a:schemeClr val="tx1"/>
                          </a:solidFill>
                          <a:latin typeface="+mn-lt"/>
                          <a:ea typeface="+mn-ea"/>
                        </a:rPr>
                        <a:t>14:0</a:t>
                      </a:r>
                      <a:endParaRPr lang="en-US" sz="2400" b="1" dirty="0">
                        <a:solidFill>
                          <a:schemeClr val="tx1"/>
                        </a:solidFill>
                        <a:latin typeface="+mn-lt"/>
                        <a:ea typeface="+mn-ea"/>
                      </a:endParaRP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mr-IN" sz="2400" b="1" dirty="0" smtClean="0">
                          <a:solidFill>
                            <a:schemeClr val="tx1"/>
                          </a:solidFill>
                          <a:latin typeface="+mn-lt"/>
                          <a:ea typeface="+mn-ea"/>
                        </a:rPr>
                        <a:t>&lt;0.0001</a:t>
                      </a:r>
                      <a:r>
                        <a:rPr lang="ja-JP" altLang="en-US" sz="2400" b="1" dirty="0" smtClean="0">
                          <a:solidFill>
                            <a:schemeClr val="tx1"/>
                          </a:solidFill>
                          <a:latin typeface="+mn-lt"/>
                          <a:ea typeface="+mn-ea"/>
                        </a:rPr>
                        <a:t>*</a:t>
                      </a:r>
                      <a:endParaRPr lang="mr-IN" sz="2400" b="1" dirty="0" smtClean="0">
                        <a:solidFill>
                          <a:schemeClr val="tx1"/>
                        </a:solidFill>
                        <a:latin typeface="+mn-lt"/>
                        <a:ea typeface="+mn-ea"/>
                      </a:endParaRPr>
                    </a:p>
                  </a:txBody>
                  <a:tcPr marL="91425" marR="91425" marT="91425" marB="91425"/>
                </a:tc>
              </a:tr>
              <a:tr h="704152">
                <a:tc>
                  <a:txBody>
                    <a:bodyPr/>
                    <a:lstStyle/>
                    <a:p>
                      <a:pPr lvl="0" rtl="0">
                        <a:spcBef>
                          <a:spcPts val="0"/>
                        </a:spcBef>
                        <a:buNone/>
                      </a:pPr>
                      <a:r>
                        <a:rPr lang="en-US" sz="2400" b="1" dirty="0">
                          <a:solidFill>
                            <a:schemeClr val="tx1"/>
                          </a:solidFill>
                          <a:latin typeface="+mn-lt"/>
                          <a:ea typeface="+mn-ea"/>
                        </a:rPr>
                        <a:t>MD(dB)</a:t>
                      </a:r>
                    </a:p>
                  </a:txBody>
                  <a:tcPr marL="91425" marR="91425" marT="91425" marB="91425"/>
                </a:tc>
                <a:tc>
                  <a:txBody>
                    <a:bodyPr/>
                    <a:lstStyle/>
                    <a:p>
                      <a:pPr lvl="0" algn="ctr" rtl="0">
                        <a:spcBef>
                          <a:spcPts val="0"/>
                        </a:spcBef>
                        <a:buNone/>
                      </a:pPr>
                      <a:r>
                        <a:rPr lang="en-US" sz="2400" b="1" dirty="0" smtClean="0">
                          <a:solidFill>
                            <a:schemeClr val="tx1"/>
                          </a:solidFill>
                          <a:latin typeface="+mn-lt"/>
                          <a:ea typeface="+mn-ea"/>
                        </a:rPr>
                        <a:t>-7.20</a:t>
                      </a:r>
                      <a:r>
                        <a:rPr lang="en-US" altLang="ja-JP" sz="2400" b="1" dirty="0" smtClean="0">
                          <a:solidFill>
                            <a:schemeClr val="tx1"/>
                          </a:solidFill>
                          <a:latin typeface="+mn-lt"/>
                          <a:ea typeface="+mn-ea"/>
                        </a:rPr>
                        <a:t>±8.5</a:t>
                      </a:r>
                      <a:endParaRPr sz="2400" b="1" dirty="0">
                        <a:solidFill>
                          <a:schemeClr val="tx1"/>
                        </a:solidFill>
                        <a:latin typeface="+mn-lt"/>
                        <a:ea typeface="+mn-ea"/>
                      </a:endParaRPr>
                    </a:p>
                  </a:txBody>
                  <a:tcPr marL="91425" marR="91425" marT="91425" marB="91425"/>
                </a:tc>
                <a:tc>
                  <a:txBody>
                    <a:bodyPr/>
                    <a:lstStyle/>
                    <a:p>
                      <a:pPr lvl="0" algn="ctr" rtl="0">
                        <a:spcBef>
                          <a:spcPts val="0"/>
                        </a:spcBef>
                        <a:buNone/>
                      </a:pPr>
                      <a:r>
                        <a:rPr lang="en-US" sz="2400" b="1" dirty="0" smtClean="0">
                          <a:solidFill>
                            <a:schemeClr val="tx1"/>
                          </a:solidFill>
                          <a:latin typeface="+mn-lt"/>
                          <a:ea typeface="+mn-ea"/>
                        </a:rPr>
                        <a:t>-13.4</a:t>
                      </a:r>
                      <a:r>
                        <a:rPr lang="en-US" altLang="ja-JP" sz="2400" b="1" dirty="0" smtClean="0">
                          <a:solidFill>
                            <a:schemeClr val="tx1"/>
                          </a:solidFill>
                          <a:latin typeface="+mn-lt"/>
                          <a:ea typeface="+mn-ea"/>
                        </a:rPr>
                        <a:t>±9.9</a:t>
                      </a:r>
                      <a:endParaRPr sz="2400" b="1" dirty="0">
                        <a:solidFill>
                          <a:schemeClr val="tx1"/>
                        </a:solidFill>
                        <a:latin typeface="+mn-lt"/>
                        <a:ea typeface="+mn-ea"/>
                      </a:endParaRPr>
                    </a:p>
                  </a:txBody>
                  <a:tcPr marL="91425" marR="91425" marT="91425" marB="91425"/>
                </a:tc>
                <a:tc>
                  <a:txBody>
                    <a:bodyPr/>
                    <a:lstStyle/>
                    <a:p>
                      <a:pPr lvl="0" algn="ctr" rtl="0">
                        <a:spcBef>
                          <a:spcPts val="0"/>
                        </a:spcBef>
                        <a:buClr>
                          <a:schemeClr val="dk1"/>
                        </a:buClr>
                        <a:buSzPct val="36666"/>
                        <a:buFont typeface="Arial"/>
                        <a:buNone/>
                      </a:pPr>
                      <a:r>
                        <a:rPr lang="en-US" sz="2400" b="1" dirty="0" smtClean="0">
                          <a:solidFill>
                            <a:schemeClr val="tx1"/>
                          </a:solidFill>
                          <a:latin typeface="+mn-lt"/>
                          <a:ea typeface="+mn-ea"/>
                        </a:rPr>
                        <a:t>0.25</a:t>
                      </a:r>
                      <a:r>
                        <a:rPr lang="en-US" altLang="ja-JP" sz="2400" b="1" dirty="0" smtClean="0">
                          <a:solidFill>
                            <a:schemeClr val="tx1"/>
                          </a:solidFill>
                          <a:latin typeface="+mn-lt"/>
                          <a:ea typeface="+mn-ea"/>
                        </a:rPr>
                        <a:t>±0.8</a:t>
                      </a:r>
                      <a:endParaRPr lang="en-US" sz="2400" b="1" dirty="0">
                        <a:solidFill>
                          <a:schemeClr val="tx1"/>
                        </a:solidFill>
                        <a:latin typeface="+mn-lt"/>
                        <a:ea typeface="+mn-ea"/>
                      </a:endParaRP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
                          <a:schemeClr val="dk1"/>
                        </a:buClr>
                        <a:buSzPct val="36666"/>
                        <a:buFont typeface="Arial"/>
                        <a:buNone/>
                        <a:tabLst/>
                        <a:defRPr/>
                      </a:pPr>
                      <a:r>
                        <a:rPr lang="mr-IN" sz="2400" b="1" dirty="0" smtClean="0">
                          <a:solidFill>
                            <a:schemeClr val="tx1"/>
                          </a:solidFill>
                          <a:latin typeface="+mn-lt"/>
                          <a:ea typeface="+mn-ea"/>
                        </a:rPr>
                        <a:t>&lt;0.0001</a:t>
                      </a:r>
                      <a:r>
                        <a:rPr lang="ja-JP" altLang="en-US" sz="2400" b="1" dirty="0" smtClean="0">
                          <a:solidFill>
                            <a:schemeClr val="tx1"/>
                          </a:solidFill>
                          <a:latin typeface="+mn-lt"/>
                          <a:ea typeface="+mn-ea"/>
                        </a:rPr>
                        <a:t>*</a:t>
                      </a:r>
                      <a:endParaRPr lang="mr-IN" sz="2400" b="1" dirty="0" smtClean="0">
                        <a:solidFill>
                          <a:schemeClr val="tx1"/>
                        </a:solidFill>
                        <a:latin typeface="+mn-lt"/>
                        <a:ea typeface="+mn-ea"/>
                      </a:endParaRPr>
                    </a:p>
                  </a:txBody>
                  <a:tcPr marL="91425" marR="91425" marT="91425" marB="91425"/>
                </a:tc>
              </a:tr>
            </a:tbl>
          </a:graphicData>
        </a:graphic>
      </p:graphicFrame>
      <p:sp>
        <p:nvSpPr>
          <p:cNvPr id="177" name="Shape 177"/>
          <p:cNvSpPr txBox="1"/>
          <p:nvPr/>
        </p:nvSpPr>
        <p:spPr>
          <a:xfrm>
            <a:off x="8000999" y="5707103"/>
            <a:ext cx="3352800" cy="518400"/>
          </a:xfrm>
          <a:prstGeom prst="rect">
            <a:avLst/>
          </a:prstGeom>
          <a:noFill/>
          <a:ln>
            <a:noFill/>
          </a:ln>
        </p:spPr>
        <p:txBody>
          <a:bodyPr lIns="91425" tIns="91425" rIns="91425" bIns="91425" anchor="t" anchorCtr="0">
            <a:noAutofit/>
          </a:bodyPr>
          <a:lstStyle/>
          <a:p>
            <a:pPr algn="r"/>
            <a:r>
              <a:rPr lang="en-US" dirty="0" smtClean="0">
                <a:ea typeface="ＭＳ ゴシック" panose="020B0609070205080204" pitchFamily="49" charset="-128"/>
                <a:cs typeface="Calibri" panose="020F0502020204030204" pitchFamily="34" charset="0"/>
              </a:rPr>
              <a:t>One-way ANOVA</a:t>
            </a:r>
            <a:endParaRPr lang="en-US" dirty="0">
              <a:ea typeface="ＭＳ ゴシック" panose="020B0609070205080204" pitchFamily="49" charset="-128"/>
              <a:cs typeface="Calibri" panose="020F0502020204030204" pitchFamily="34" charset="0"/>
            </a:endParaRPr>
          </a:p>
        </p:txBody>
      </p:sp>
      <p:sp>
        <p:nvSpPr>
          <p:cNvPr id="2" name="タイトル 1"/>
          <p:cNvSpPr>
            <a:spLocks noGrp="1"/>
          </p:cNvSpPr>
          <p:nvPr>
            <p:ph type="title"/>
          </p:nvPr>
        </p:nvSpPr>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419829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1847529" y="124029"/>
            <a:ext cx="8381999" cy="665161"/>
          </a:xfrm>
          <a:prstGeom prst="rect">
            <a:avLst/>
          </a:prstGeom>
          <a:noFill/>
          <a:ln>
            <a:noFill/>
          </a:ln>
        </p:spPr>
        <p:txBody>
          <a:bodyPr vert="horz" lIns="0" tIns="0" rIns="0" bIns="0" rtlCol="0" anchor="t" anchorCtr="0">
            <a:noAutofit/>
          </a:bodyPr>
          <a:lstStyle/>
          <a:p>
            <a:pPr algn="ctr">
              <a:spcBef>
                <a:spcPts val="0"/>
              </a:spcBef>
              <a:buSzPct val="25000"/>
            </a:pPr>
            <a:r>
              <a:rPr lang="en-US" sz="4800" dirty="0">
                <a:latin typeface="+mj-ea"/>
                <a:cs typeface="Calibri"/>
                <a:sym typeface="Calibri"/>
              </a:rPr>
              <a:t>方法</a:t>
            </a:r>
          </a:p>
        </p:txBody>
      </p:sp>
      <p:pic>
        <p:nvPicPr>
          <p:cNvPr id="224" name="Shape 224" descr="takahashi yoshimi L OCT 全面.jpg"/>
          <p:cNvPicPr preferRelativeResize="0"/>
          <p:nvPr/>
        </p:nvPicPr>
        <p:blipFill rotWithShape="1">
          <a:blip r:embed="rId3">
            <a:alphaModFix/>
          </a:blip>
          <a:srcRect/>
          <a:stretch/>
        </p:blipFill>
        <p:spPr>
          <a:xfrm>
            <a:off x="1847529" y="1043253"/>
            <a:ext cx="2478789" cy="2724862"/>
          </a:xfrm>
          <a:prstGeom prst="rect">
            <a:avLst/>
          </a:prstGeom>
          <a:noFill/>
          <a:ln>
            <a:noFill/>
          </a:ln>
        </p:spPr>
      </p:pic>
      <p:pic>
        <p:nvPicPr>
          <p:cNvPr id="225" name="Shape 225" descr="takahashi yoshimi L HFA 全面.jpg"/>
          <p:cNvPicPr preferRelativeResize="0"/>
          <p:nvPr/>
        </p:nvPicPr>
        <p:blipFill rotWithShape="1">
          <a:blip r:embed="rId4">
            <a:alphaModFix/>
          </a:blip>
          <a:srcRect/>
          <a:stretch/>
        </p:blipFill>
        <p:spPr>
          <a:xfrm>
            <a:off x="1825037" y="3979314"/>
            <a:ext cx="2523772" cy="2724862"/>
          </a:xfrm>
          <a:prstGeom prst="rect">
            <a:avLst/>
          </a:prstGeom>
          <a:noFill/>
          <a:ln>
            <a:noFill/>
          </a:ln>
        </p:spPr>
      </p:pic>
      <p:sp>
        <p:nvSpPr>
          <p:cNvPr id="226" name="Shape 226"/>
          <p:cNvSpPr/>
          <p:nvPr/>
        </p:nvSpPr>
        <p:spPr>
          <a:xfrm>
            <a:off x="4957041" y="5013176"/>
            <a:ext cx="5474248" cy="830996"/>
          </a:xfrm>
          <a:prstGeom prst="rect">
            <a:avLst/>
          </a:prstGeom>
          <a:noFill/>
          <a:ln>
            <a:noFill/>
          </a:ln>
        </p:spPr>
        <p:txBody>
          <a:bodyPr lIns="91425" tIns="45700" rIns="91425" bIns="45700" anchor="t" anchorCtr="0">
            <a:noAutofit/>
          </a:bodyPr>
          <a:lstStyle/>
          <a:p>
            <a:pPr>
              <a:buSzPct val="25000"/>
            </a:pPr>
            <a:r>
              <a:rPr lang="ja-JP" altLang="en-US" sz="2400" b="1" dirty="0">
                <a:latin typeface="+mn-ea"/>
                <a:cs typeface="Calibri"/>
                <a:sym typeface="Calibri"/>
              </a:rPr>
              <a:t>同一日に測定を行い</a:t>
            </a:r>
            <a:r>
              <a:rPr lang="en-US" sz="2400" b="1" dirty="0">
                <a:latin typeface="+mn-ea"/>
                <a:cs typeface="Calibri"/>
                <a:sym typeface="Calibri"/>
              </a:rPr>
              <a:t>Medeiros</a:t>
            </a:r>
            <a:r>
              <a:rPr lang="ja-JP" altLang="en-US" sz="2400" b="1" dirty="0">
                <a:latin typeface="+mn-ea"/>
                <a:cs typeface="Calibri"/>
                <a:sym typeface="Calibri"/>
              </a:rPr>
              <a:t>の方法を</a:t>
            </a:r>
            <a:r>
              <a:rPr lang="ja-JP" altLang="en-US" sz="2400" b="1" dirty="0" smtClean="0">
                <a:latin typeface="+mn-ea"/>
                <a:cs typeface="Calibri"/>
                <a:sym typeface="Calibri"/>
              </a:rPr>
              <a:t>用いて</a:t>
            </a:r>
            <a:r>
              <a:rPr lang="en-US" sz="2400" b="1" dirty="0" smtClean="0">
                <a:latin typeface="+mn-ea"/>
                <a:cs typeface="Calibri"/>
                <a:sym typeface="Calibri"/>
              </a:rPr>
              <a:t>RGC</a:t>
            </a:r>
            <a:r>
              <a:rPr lang="ja-JP" altLang="en-US" sz="2400" b="1" dirty="0" smtClean="0">
                <a:latin typeface="+mn-ea"/>
                <a:cs typeface="Calibri"/>
                <a:sym typeface="Calibri"/>
              </a:rPr>
              <a:t>数</a:t>
            </a:r>
            <a:r>
              <a:rPr lang="en-US" sz="2400" dirty="0" smtClean="0">
                <a:latin typeface="+mn-ea"/>
                <a:cs typeface="Calibri"/>
                <a:sym typeface="Calibri"/>
              </a:rPr>
              <a:t> </a:t>
            </a:r>
            <a:r>
              <a:rPr lang="en-US" sz="2400" dirty="0">
                <a:latin typeface="+mn-ea"/>
                <a:cs typeface="Calibri"/>
                <a:sym typeface="Calibri"/>
              </a:rPr>
              <a:t>¹⁾</a:t>
            </a:r>
            <a:r>
              <a:rPr lang="en-US" sz="2400" b="1" dirty="0">
                <a:latin typeface="+mn-ea"/>
                <a:cs typeface="Calibri"/>
                <a:sym typeface="Calibri"/>
              </a:rPr>
              <a:t>を算出した</a:t>
            </a:r>
          </a:p>
        </p:txBody>
      </p:sp>
      <p:sp>
        <p:nvSpPr>
          <p:cNvPr id="227" name="Shape 227"/>
          <p:cNvSpPr/>
          <p:nvPr/>
        </p:nvSpPr>
        <p:spPr>
          <a:xfrm>
            <a:off x="6053918" y="6265969"/>
            <a:ext cx="4421561" cy="338554"/>
          </a:xfrm>
          <a:prstGeom prst="rect">
            <a:avLst/>
          </a:prstGeom>
          <a:noFill/>
          <a:ln>
            <a:noFill/>
          </a:ln>
        </p:spPr>
        <p:txBody>
          <a:bodyPr lIns="91425" tIns="45700" rIns="91425" bIns="45700" anchor="t" anchorCtr="0">
            <a:noAutofit/>
          </a:bodyPr>
          <a:lstStyle/>
          <a:p>
            <a:pPr lvl="0">
              <a:buSzPct val="25000"/>
            </a:pPr>
            <a:r>
              <a:rPr lang="en-US" sz="1600" dirty="0">
                <a:cs typeface="Calibri"/>
                <a:sym typeface="Calibri"/>
              </a:rPr>
              <a:t>¹⁾ </a:t>
            </a:r>
            <a:r>
              <a:rPr lang="en-US" sz="1600" dirty="0" err="1">
                <a:cs typeface="Calibri"/>
                <a:sym typeface="Calibri"/>
              </a:rPr>
              <a:t>FelipeA</a:t>
            </a:r>
            <a:r>
              <a:rPr lang="en-US" sz="1600" dirty="0">
                <a:cs typeface="Calibri"/>
                <a:sym typeface="Calibri"/>
              </a:rPr>
              <a:t>. Medeiros, et al, </a:t>
            </a:r>
            <a:r>
              <a:rPr lang="en-US" sz="1600" dirty="0" err="1">
                <a:cs typeface="Calibri"/>
                <a:sym typeface="Calibri"/>
              </a:rPr>
              <a:t>ArchOphthalmol</a:t>
            </a:r>
            <a:r>
              <a:rPr lang="en-US" sz="1600" dirty="0">
                <a:cs typeface="Calibri"/>
                <a:sym typeface="Calibri"/>
              </a:rPr>
              <a:t>. 2012</a:t>
            </a:r>
          </a:p>
        </p:txBody>
      </p:sp>
      <p:sp>
        <p:nvSpPr>
          <p:cNvPr id="228" name="Shape 228"/>
          <p:cNvSpPr/>
          <p:nvPr/>
        </p:nvSpPr>
        <p:spPr>
          <a:xfrm>
            <a:off x="6284476" y="3915396"/>
            <a:ext cx="3960440" cy="369332"/>
          </a:xfrm>
          <a:prstGeom prst="rect">
            <a:avLst/>
          </a:prstGeom>
          <a:noFill/>
          <a:ln>
            <a:noFill/>
          </a:ln>
        </p:spPr>
        <p:txBody>
          <a:bodyPr lIns="91425" tIns="45700" rIns="91425" bIns="45700" anchor="t" anchorCtr="0">
            <a:noAutofit/>
          </a:bodyPr>
          <a:lstStyle/>
          <a:p>
            <a:pPr>
              <a:buSzPct val="25000"/>
            </a:pPr>
            <a:r>
              <a:rPr lang="en-US">
                <a:latin typeface="+mn-ea"/>
                <a:cs typeface="Calibri"/>
                <a:sym typeface="Calibri"/>
              </a:rPr>
              <a:t>Humphrey視野計(HFA:Carl Zeiss）</a:t>
            </a:r>
          </a:p>
        </p:txBody>
      </p:sp>
      <p:sp>
        <p:nvSpPr>
          <p:cNvPr id="229" name="Shape 229"/>
          <p:cNvSpPr/>
          <p:nvPr/>
        </p:nvSpPr>
        <p:spPr>
          <a:xfrm>
            <a:off x="6053918" y="2405685"/>
            <a:ext cx="4190998" cy="378059"/>
          </a:xfrm>
          <a:prstGeom prst="rect">
            <a:avLst/>
          </a:prstGeom>
          <a:noFill/>
          <a:ln>
            <a:noFill/>
          </a:ln>
        </p:spPr>
        <p:txBody>
          <a:bodyPr lIns="91425" tIns="45700" rIns="91425" bIns="45700" anchor="t" anchorCtr="0">
            <a:noAutofit/>
          </a:bodyPr>
          <a:lstStyle/>
          <a:p>
            <a:pPr>
              <a:buSzPct val="25000"/>
            </a:pPr>
            <a:r>
              <a:rPr lang="en-US" dirty="0">
                <a:latin typeface="+mn-ea"/>
                <a:cs typeface="Calibri"/>
                <a:sym typeface="Calibri"/>
              </a:rPr>
              <a:t>Cirrus </a:t>
            </a:r>
            <a:r>
              <a:rPr lang="en-US" dirty="0" err="1">
                <a:latin typeface="+mn-ea"/>
                <a:cs typeface="Calibri"/>
                <a:sym typeface="Calibri"/>
              </a:rPr>
              <a:t>HD-OCT（OCT:Carl</a:t>
            </a:r>
            <a:r>
              <a:rPr lang="en-US" dirty="0">
                <a:latin typeface="+mn-ea"/>
                <a:cs typeface="Calibri"/>
                <a:sym typeface="Calibri"/>
              </a:rPr>
              <a:t> Zeiss）</a:t>
            </a:r>
          </a:p>
        </p:txBody>
      </p:sp>
      <p:sp>
        <p:nvSpPr>
          <p:cNvPr id="230" name="Shape 230"/>
          <p:cNvSpPr/>
          <p:nvPr/>
        </p:nvSpPr>
        <p:spPr>
          <a:xfrm>
            <a:off x="6073068" y="2816593"/>
            <a:ext cx="2854906" cy="402182"/>
          </a:xfrm>
          <a:prstGeom prst="rect">
            <a:avLst/>
          </a:prstGeom>
          <a:noFill/>
          <a:ln>
            <a:noFill/>
          </a:ln>
        </p:spPr>
        <p:txBody>
          <a:bodyPr lIns="91425" tIns="45700" rIns="91425" bIns="45700" anchor="t" anchorCtr="0">
            <a:noAutofit/>
          </a:bodyPr>
          <a:lstStyle/>
          <a:p>
            <a:pPr>
              <a:buSzPct val="25000"/>
            </a:pPr>
            <a:r>
              <a:rPr lang="en-US" dirty="0">
                <a:latin typeface="+mn-ea"/>
                <a:cs typeface="Calibri"/>
                <a:sym typeface="Calibri"/>
              </a:rPr>
              <a:t>optic disc cube　200×200</a:t>
            </a:r>
          </a:p>
        </p:txBody>
      </p:sp>
      <p:sp>
        <p:nvSpPr>
          <p:cNvPr id="231" name="Shape 231"/>
          <p:cNvSpPr/>
          <p:nvPr/>
        </p:nvSpPr>
        <p:spPr>
          <a:xfrm>
            <a:off x="5497724" y="3218775"/>
            <a:ext cx="2310575" cy="461664"/>
          </a:xfrm>
          <a:prstGeom prst="rect">
            <a:avLst/>
          </a:prstGeom>
          <a:noFill/>
          <a:ln>
            <a:noFill/>
          </a:ln>
        </p:spPr>
        <p:txBody>
          <a:bodyPr lIns="91425" tIns="45700" rIns="91425" bIns="45700" anchor="t" anchorCtr="0">
            <a:noAutofit/>
          </a:bodyPr>
          <a:lstStyle/>
          <a:p>
            <a:pPr>
              <a:buSzPct val="25000"/>
            </a:pPr>
            <a:r>
              <a:rPr lang="ja-JP" altLang="en-US" sz="2400" dirty="0">
                <a:latin typeface="+mn-ea"/>
                <a:cs typeface="Calibri"/>
                <a:sym typeface="Calibri"/>
              </a:rPr>
              <a:t>静的視野計</a:t>
            </a:r>
            <a:endParaRPr lang="en-US" sz="2400" dirty="0">
              <a:latin typeface="+mn-ea"/>
              <a:cs typeface="Calibri"/>
              <a:sym typeface="Calibri"/>
            </a:endParaRPr>
          </a:p>
        </p:txBody>
      </p:sp>
      <p:sp>
        <p:nvSpPr>
          <p:cNvPr id="232" name="Shape 232"/>
          <p:cNvSpPr/>
          <p:nvPr/>
        </p:nvSpPr>
        <p:spPr>
          <a:xfrm>
            <a:off x="5469197" y="1906663"/>
            <a:ext cx="2031325" cy="461664"/>
          </a:xfrm>
          <a:prstGeom prst="rect">
            <a:avLst/>
          </a:prstGeom>
          <a:noFill/>
          <a:ln>
            <a:noFill/>
          </a:ln>
        </p:spPr>
        <p:txBody>
          <a:bodyPr lIns="91425" tIns="45700" rIns="91425" bIns="45700" anchor="t" anchorCtr="0">
            <a:noAutofit/>
          </a:bodyPr>
          <a:lstStyle/>
          <a:p>
            <a:pPr>
              <a:buSzPct val="25000"/>
            </a:pPr>
            <a:r>
              <a:rPr lang="ja-JP" altLang="en-US" sz="2400" dirty="0">
                <a:latin typeface="+mn-ea"/>
                <a:cs typeface="Calibri"/>
                <a:sym typeface="Calibri"/>
              </a:rPr>
              <a:t>光干渉断層計</a:t>
            </a:r>
            <a:endParaRPr lang="en-US" sz="2400" dirty="0">
              <a:latin typeface="+mn-ea"/>
              <a:cs typeface="Calibri"/>
              <a:sym typeface="Calibri"/>
            </a:endParaRPr>
          </a:p>
        </p:txBody>
      </p:sp>
      <p:sp>
        <p:nvSpPr>
          <p:cNvPr id="233" name="Shape 233"/>
          <p:cNvSpPr/>
          <p:nvPr/>
        </p:nvSpPr>
        <p:spPr>
          <a:xfrm>
            <a:off x="7060651" y="4458125"/>
            <a:ext cx="2958599" cy="369300"/>
          </a:xfrm>
          <a:prstGeom prst="rect">
            <a:avLst/>
          </a:prstGeom>
          <a:noFill/>
          <a:ln>
            <a:noFill/>
          </a:ln>
        </p:spPr>
        <p:txBody>
          <a:bodyPr lIns="91425" tIns="45700" rIns="91425" bIns="45700" anchor="t" anchorCtr="0">
            <a:noAutofit/>
          </a:bodyPr>
          <a:lstStyle/>
          <a:p>
            <a:pPr>
              <a:buSzPct val="25000"/>
            </a:pPr>
            <a:r>
              <a:rPr lang="en-US" dirty="0">
                <a:latin typeface="+mn-ea"/>
                <a:cs typeface="Calibri"/>
                <a:sym typeface="Calibri"/>
              </a:rPr>
              <a:t>SITA </a:t>
            </a:r>
            <a:r>
              <a:rPr lang="en-US" dirty="0" err="1">
                <a:latin typeface="+mn-ea"/>
                <a:cs typeface="Calibri"/>
                <a:sym typeface="Calibri"/>
              </a:rPr>
              <a:t>Standard中心</a:t>
            </a:r>
            <a:r>
              <a:rPr lang="en-US" dirty="0">
                <a:latin typeface="+mn-ea"/>
                <a:cs typeface="Calibri"/>
                <a:sym typeface="Calibri"/>
              </a:rPr>
              <a:t> </a:t>
            </a:r>
            <a:r>
              <a:rPr lang="en-US" dirty="0" smtClean="0">
                <a:latin typeface="+mn-ea"/>
                <a:cs typeface="Calibri"/>
                <a:sym typeface="Calibri"/>
              </a:rPr>
              <a:t>10-2</a:t>
            </a:r>
            <a:endParaRPr lang="en-US" dirty="0">
              <a:latin typeface="+mn-ea"/>
              <a:cs typeface="Calibri"/>
              <a:sym typeface="Calibri"/>
            </a:endParaRPr>
          </a:p>
        </p:txBody>
      </p:sp>
      <p:sp>
        <p:nvSpPr>
          <p:cNvPr id="234" name="Shape 234"/>
          <p:cNvSpPr/>
          <p:nvPr/>
        </p:nvSpPr>
        <p:spPr>
          <a:xfrm>
            <a:off x="4439817" y="5958192"/>
            <a:ext cx="5991473" cy="338554"/>
          </a:xfrm>
          <a:prstGeom prst="rect">
            <a:avLst/>
          </a:prstGeom>
          <a:noFill/>
          <a:ln>
            <a:noFill/>
          </a:ln>
        </p:spPr>
        <p:txBody>
          <a:bodyPr lIns="91425" tIns="45700" rIns="91425" bIns="45700" anchor="t" anchorCtr="0">
            <a:noAutofit/>
          </a:bodyPr>
          <a:lstStyle/>
          <a:p>
            <a:pPr>
              <a:buSzPct val="25000"/>
            </a:pPr>
            <a:endParaRPr lang="en-US" sz="1600" dirty="0">
              <a:cs typeface="Calibri"/>
              <a:sym typeface="Calibri"/>
            </a:endParaRPr>
          </a:p>
        </p:txBody>
      </p:sp>
      <p:sp>
        <p:nvSpPr>
          <p:cNvPr id="235" name="Shape 235"/>
          <p:cNvSpPr/>
          <p:nvPr/>
        </p:nvSpPr>
        <p:spPr>
          <a:xfrm>
            <a:off x="4962992" y="1275983"/>
            <a:ext cx="1627368" cy="523219"/>
          </a:xfrm>
          <a:prstGeom prst="rect">
            <a:avLst/>
          </a:prstGeom>
          <a:noFill/>
          <a:ln>
            <a:noFill/>
          </a:ln>
        </p:spPr>
        <p:txBody>
          <a:bodyPr lIns="91425" tIns="45700" rIns="91425" bIns="45700" anchor="t" anchorCtr="0">
            <a:noAutofit/>
          </a:bodyPr>
          <a:lstStyle/>
          <a:p>
            <a:pPr>
              <a:buSzPct val="25000"/>
            </a:pPr>
            <a:r>
              <a:rPr lang="ja-JP" altLang="en-US" sz="2800" b="1" dirty="0">
                <a:latin typeface="+mn-ea"/>
                <a:cs typeface="Calibri" panose="020F0502020204030204" pitchFamily="34" charset="0"/>
                <a:sym typeface="Arial"/>
              </a:rPr>
              <a:t>測定機器</a:t>
            </a:r>
            <a:endParaRPr lang="en-US" sz="2800" b="1" dirty="0">
              <a:latin typeface="+mn-ea"/>
              <a:cs typeface="Calibri" panose="020F0502020204030204" pitchFamily="34" charset="0"/>
              <a:sym typeface="Arial"/>
            </a:endParaRPr>
          </a:p>
        </p:txBody>
      </p:sp>
    </p:spTree>
    <p:extLst>
      <p:ext uri="{BB962C8B-B14F-4D97-AF65-F5344CB8AC3E}">
        <p14:creationId xmlns:p14="http://schemas.microsoft.com/office/powerpoint/2010/main" val="168424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524000" y="188640"/>
            <a:ext cx="9144000" cy="609300"/>
          </a:xfrm>
          <a:prstGeom prst="rect">
            <a:avLst/>
          </a:prstGeom>
          <a:noFill/>
          <a:ln>
            <a:noFill/>
          </a:ln>
        </p:spPr>
        <p:txBody>
          <a:bodyPr vert="horz" lIns="0" tIns="0" rIns="0" bIns="0" rtlCol="0" anchor="t" anchorCtr="0">
            <a:noAutofit/>
          </a:bodyPr>
          <a:lstStyle/>
          <a:p>
            <a:pPr algn="ctr">
              <a:spcBef>
                <a:spcPts val="0"/>
              </a:spcBef>
              <a:buSzPct val="25000"/>
            </a:pPr>
            <a:r>
              <a:rPr lang="en-US" b="0" i="0" u="none" strike="noStrike" cap="none" dirty="0" smtClean="0">
                <a:ea typeface="Calibri"/>
                <a:cs typeface="Calibri"/>
                <a:sym typeface="Calibri"/>
              </a:rPr>
              <a:t>Weighted RGC</a:t>
            </a:r>
            <a:endParaRPr lang="en-US" b="0" i="0" u="none" strike="noStrike" cap="none" dirty="0">
              <a:ea typeface="Calibri"/>
              <a:cs typeface="Calibri"/>
              <a:sym typeface="Calibri"/>
            </a:endParaRPr>
          </a:p>
        </p:txBody>
      </p:sp>
      <p:sp>
        <p:nvSpPr>
          <p:cNvPr id="207" name="Shape 207"/>
          <p:cNvSpPr txBox="1"/>
          <p:nvPr/>
        </p:nvSpPr>
        <p:spPr>
          <a:xfrm>
            <a:off x="7018996" y="2711514"/>
            <a:ext cx="3536709" cy="1200300"/>
          </a:xfrm>
          <a:prstGeom prst="rect">
            <a:avLst/>
          </a:prstGeom>
          <a:noFill/>
          <a:ln>
            <a:solidFill>
              <a:schemeClr val="tx1"/>
            </a:solidFill>
          </a:ln>
        </p:spPr>
        <p:txBody>
          <a:bodyPr lIns="91425" tIns="45700" rIns="91425" bIns="45700" anchor="t" anchorCtr="0">
            <a:noAutofit/>
          </a:bodyPr>
          <a:lstStyle/>
          <a:p>
            <a:pPr algn="ctr">
              <a:buSzPct val="25000"/>
            </a:pPr>
            <a:r>
              <a:rPr lang="en-US" sz="1600" dirty="0">
                <a:latin typeface="Calibri"/>
                <a:ea typeface="Calibri"/>
                <a:cs typeface="Calibri"/>
                <a:sym typeface="Calibri"/>
              </a:rPr>
              <a:t>d=(-0.007*age)+1.4</a:t>
            </a:r>
          </a:p>
          <a:p>
            <a:pPr algn="ctr">
              <a:buSzPct val="25000"/>
            </a:pPr>
            <a:r>
              <a:rPr lang="en-US" sz="1600" dirty="0">
                <a:latin typeface="Calibri"/>
                <a:ea typeface="Calibri"/>
                <a:cs typeface="Calibri"/>
                <a:sym typeface="Calibri"/>
              </a:rPr>
              <a:t>c=(-0.26*MD)+0.12</a:t>
            </a:r>
          </a:p>
          <a:p>
            <a:pPr algn="ctr">
              <a:buSzPct val="25000"/>
            </a:pPr>
            <a:r>
              <a:rPr lang="en-US" sz="1600" dirty="0">
                <a:latin typeface="Calibri"/>
                <a:ea typeface="Calibri"/>
                <a:cs typeface="Calibri"/>
                <a:sym typeface="Calibri"/>
              </a:rPr>
              <a:t>a= </a:t>
            </a:r>
            <a:r>
              <a:rPr lang="en-US" sz="1600" dirty="0" err="1">
                <a:latin typeface="Calibri"/>
                <a:ea typeface="Calibri"/>
                <a:cs typeface="Calibri"/>
                <a:sym typeface="Calibri"/>
              </a:rPr>
              <a:t>averageRNFLthickness</a:t>
            </a:r>
            <a:r>
              <a:rPr lang="en-US" sz="1600" dirty="0">
                <a:latin typeface="Calibri"/>
                <a:ea typeface="Calibri"/>
                <a:cs typeface="Calibri"/>
                <a:sym typeface="Calibri"/>
              </a:rPr>
              <a:t>*10870*d</a:t>
            </a:r>
          </a:p>
          <a:p>
            <a:pPr algn="ctr">
              <a:buSzPct val="25000"/>
            </a:pPr>
            <a:r>
              <a:rPr lang="en-US" sz="1600" dirty="0" err="1">
                <a:latin typeface="Calibri"/>
                <a:ea typeface="Calibri"/>
                <a:cs typeface="Calibri"/>
                <a:sym typeface="Calibri"/>
              </a:rPr>
              <a:t>OCTrgc</a:t>
            </a:r>
            <a:r>
              <a:rPr lang="en-US" sz="1600" dirty="0">
                <a:latin typeface="Calibri"/>
                <a:ea typeface="Calibri"/>
                <a:cs typeface="Calibri"/>
                <a:sym typeface="Calibri"/>
              </a:rPr>
              <a:t>=10^({(log(a)*10]-c}*0.1)</a:t>
            </a:r>
          </a:p>
        </p:txBody>
      </p:sp>
      <p:sp>
        <p:nvSpPr>
          <p:cNvPr id="210" name="Shape 210"/>
          <p:cNvSpPr/>
          <p:nvPr/>
        </p:nvSpPr>
        <p:spPr>
          <a:xfrm>
            <a:off x="7909270" y="6562628"/>
            <a:ext cx="2848499" cy="246300"/>
          </a:xfrm>
          <a:prstGeom prst="rect">
            <a:avLst/>
          </a:prstGeom>
          <a:noFill/>
          <a:ln>
            <a:noFill/>
          </a:ln>
        </p:spPr>
        <p:txBody>
          <a:bodyPr lIns="91425" tIns="45700" rIns="91425" bIns="45700" anchor="t" anchorCtr="0">
            <a:noAutofit/>
          </a:bodyPr>
          <a:lstStyle/>
          <a:p>
            <a:pPr>
              <a:buSzPct val="25000"/>
            </a:pPr>
            <a:r>
              <a:rPr lang="en-US" sz="1000" dirty="0" err="1">
                <a:latin typeface="Calibri"/>
                <a:ea typeface="Calibri"/>
                <a:cs typeface="Calibri"/>
                <a:sym typeface="Calibri"/>
              </a:rPr>
              <a:t>FelipeA</a:t>
            </a:r>
            <a:r>
              <a:rPr lang="en-US" sz="1000" dirty="0">
                <a:latin typeface="Calibri"/>
                <a:ea typeface="Calibri"/>
                <a:cs typeface="Calibri"/>
                <a:sym typeface="Calibri"/>
              </a:rPr>
              <a:t>. Medeiros, et al, </a:t>
            </a:r>
            <a:r>
              <a:rPr lang="en-US" sz="1000" dirty="0" err="1">
                <a:latin typeface="Calibri"/>
                <a:ea typeface="Calibri"/>
                <a:cs typeface="Calibri"/>
                <a:sym typeface="Calibri"/>
              </a:rPr>
              <a:t>ArchOphthalmol</a:t>
            </a:r>
            <a:r>
              <a:rPr lang="en-US" sz="1000" dirty="0">
                <a:latin typeface="Calibri"/>
                <a:ea typeface="Calibri"/>
                <a:cs typeface="Calibri"/>
                <a:sym typeface="Calibri"/>
              </a:rPr>
              <a:t>. 2012</a:t>
            </a:r>
          </a:p>
        </p:txBody>
      </p:sp>
      <p:grpSp>
        <p:nvGrpSpPr>
          <p:cNvPr id="211" name="Shape 211"/>
          <p:cNvGrpSpPr/>
          <p:nvPr/>
        </p:nvGrpSpPr>
        <p:grpSpPr>
          <a:xfrm>
            <a:off x="2024645" y="2775682"/>
            <a:ext cx="3632865" cy="1200300"/>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91425" tIns="45700" rIns="91425" bIns="45700" anchor="t" anchorCtr="0">
              <a:noAutofit/>
            </a:bodyPr>
            <a:lstStyle/>
            <a:p>
              <a:pPr algn="ctr">
                <a:buSzPct val="25000"/>
              </a:pPr>
              <a:r>
                <a:rPr lang="en-US" sz="1600" dirty="0">
                  <a:latin typeface="Calibri"/>
                  <a:ea typeface="Calibri"/>
                  <a:cs typeface="Calibri"/>
                  <a:sym typeface="Calibri"/>
                </a:rPr>
                <a:t>m=[0.054*(</a:t>
              </a:r>
              <a:r>
                <a:rPr lang="en-US" sz="1600" dirty="0" err="1">
                  <a:latin typeface="Calibri"/>
                  <a:ea typeface="Calibri"/>
                  <a:cs typeface="Calibri"/>
                  <a:sym typeface="Calibri"/>
                </a:rPr>
                <a:t>ec</a:t>
              </a:r>
              <a:r>
                <a:rPr lang="en-US" sz="1600" dirty="0">
                  <a:latin typeface="Calibri"/>
                  <a:ea typeface="Calibri"/>
                  <a:cs typeface="Calibri"/>
                  <a:sym typeface="Calibri"/>
                </a:rPr>
                <a:t>*1.32)]+0.9</a:t>
              </a:r>
            </a:p>
            <a:p>
              <a:pPr algn="ctr">
                <a:buSzPct val="25000"/>
              </a:pPr>
              <a:r>
                <a:rPr lang="en-US" sz="1600" dirty="0">
                  <a:latin typeface="Calibri"/>
                  <a:ea typeface="Calibri"/>
                  <a:cs typeface="Calibri"/>
                  <a:sym typeface="Calibri"/>
                </a:rPr>
                <a:t> b=[-1.5*(</a:t>
              </a:r>
              <a:r>
                <a:rPr lang="en-US" sz="1600" dirty="0" err="1">
                  <a:latin typeface="Calibri"/>
                  <a:ea typeface="Calibri"/>
                  <a:cs typeface="Calibri"/>
                  <a:sym typeface="Calibri"/>
                </a:rPr>
                <a:t>ec</a:t>
              </a:r>
              <a:r>
                <a:rPr lang="en-US" sz="1600" dirty="0">
                  <a:latin typeface="Calibri"/>
                  <a:ea typeface="Calibri"/>
                  <a:cs typeface="Calibri"/>
                  <a:sym typeface="Calibri"/>
                </a:rPr>
                <a:t>*1.32)]-14.8</a:t>
              </a:r>
            </a:p>
            <a:p>
              <a:pPr algn="ctr">
                <a:buSzPct val="25000"/>
              </a:pPr>
              <a:r>
                <a:rPr lang="en-US" sz="1600" dirty="0">
                  <a:latin typeface="Calibri"/>
                  <a:ea typeface="Calibri"/>
                  <a:cs typeface="Calibri"/>
                  <a:sym typeface="Calibri"/>
                </a:rPr>
                <a:t> </a:t>
              </a:r>
              <a:r>
                <a:rPr lang="en-US" sz="1600" dirty="0" err="1">
                  <a:latin typeface="Calibri"/>
                  <a:ea typeface="Calibri"/>
                  <a:cs typeface="Calibri"/>
                  <a:sym typeface="Calibri"/>
                </a:rPr>
                <a:t>gc</a:t>
              </a:r>
              <a:r>
                <a:rPr lang="en-US" sz="1600" dirty="0">
                  <a:latin typeface="Calibri"/>
                  <a:ea typeface="Calibri"/>
                  <a:cs typeface="Calibri"/>
                  <a:sym typeface="Calibri"/>
                </a:rPr>
                <a:t>={[(s-1)-b]/m}+4.7</a:t>
              </a:r>
            </a:p>
            <a:p>
              <a:pPr algn="ctr">
                <a:buSzPct val="25000"/>
              </a:pPr>
              <a:r>
                <a:rPr lang="en-US" sz="1600" dirty="0" err="1">
                  <a:latin typeface="Calibri"/>
                  <a:ea typeface="Calibri"/>
                  <a:cs typeface="Calibri"/>
                  <a:sym typeface="Calibri"/>
                </a:rPr>
                <a:t>SAPrgc</a:t>
              </a:r>
              <a:r>
                <a:rPr lang="en-US" sz="1600" dirty="0">
                  <a:latin typeface="Calibri"/>
                  <a:ea typeface="Calibri"/>
                  <a:cs typeface="Calibri"/>
                  <a:sym typeface="Calibri"/>
                </a:rPr>
                <a:t>=∑10^(</a:t>
              </a:r>
              <a:r>
                <a:rPr lang="en-US" sz="1600" dirty="0" err="1">
                  <a:latin typeface="Calibri"/>
                  <a:ea typeface="Calibri"/>
                  <a:cs typeface="Calibri"/>
                  <a:sym typeface="Calibri"/>
                </a:rPr>
                <a:t>gc</a:t>
              </a:r>
              <a:r>
                <a:rPr lang="en-US" sz="1600" dirty="0">
                  <a:latin typeface="Calibri"/>
                  <a:ea typeface="Calibri"/>
                  <a:cs typeface="Calibri"/>
                  <a:sym typeface="Calibri"/>
                </a:rPr>
                <a:t>*0.1)</a:t>
              </a:r>
            </a:p>
          </p:txBody>
        </p:sp>
        <p:sp>
          <p:nvSpPr>
            <p:cNvPr id="213" name="Shape 213"/>
            <p:cNvSpPr txBox="1"/>
            <p:nvPr/>
          </p:nvSpPr>
          <p:spPr>
            <a:xfrm>
              <a:off x="432910" y="2921229"/>
              <a:ext cx="742800" cy="369300"/>
            </a:xfrm>
            <a:prstGeom prst="rect">
              <a:avLst/>
            </a:prstGeom>
            <a:noFill/>
            <a:ln>
              <a:solidFill>
                <a:schemeClr val="tx1"/>
              </a:solidFill>
            </a:ln>
          </p:spPr>
          <p:txBody>
            <a:bodyPr lIns="91425" tIns="45700" rIns="91425" bIns="45700" anchor="t" anchorCtr="0">
              <a:noAutofit/>
            </a:bodyPr>
            <a:lstStyle/>
            <a:p>
              <a:pPr algn="ctr">
                <a:buSzPct val="25000"/>
              </a:pPr>
              <a:r>
                <a:rPr lang="en-US" dirty="0">
                  <a:latin typeface="Calibri"/>
                  <a:ea typeface="Calibri"/>
                  <a:cs typeface="Calibri"/>
                  <a:sym typeface="Calibri"/>
                </a:rPr>
                <a:t>SAP</a:t>
              </a:r>
            </a:p>
          </p:txBody>
        </p:sp>
      </p:grpSp>
      <p:sp>
        <p:nvSpPr>
          <p:cNvPr id="214" name="Shape 214"/>
          <p:cNvSpPr txBox="1"/>
          <p:nvPr/>
        </p:nvSpPr>
        <p:spPr>
          <a:xfrm>
            <a:off x="6223388" y="3175099"/>
            <a:ext cx="742800" cy="369300"/>
          </a:xfrm>
          <a:prstGeom prst="rect">
            <a:avLst/>
          </a:prstGeom>
          <a:noFill/>
          <a:ln>
            <a:solidFill>
              <a:schemeClr val="tx1"/>
            </a:solidFill>
          </a:ln>
        </p:spPr>
        <p:txBody>
          <a:bodyPr lIns="91425" tIns="45700" rIns="91425" bIns="45700" anchor="t" anchorCtr="0">
            <a:noAutofit/>
          </a:bodyPr>
          <a:lstStyle/>
          <a:p>
            <a:pPr algn="ctr">
              <a:buSzPct val="25000"/>
            </a:pPr>
            <a:r>
              <a:rPr lang="en-US" dirty="0">
                <a:latin typeface="Calibri"/>
                <a:ea typeface="Calibri"/>
                <a:cs typeface="Calibri"/>
                <a:sym typeface="Calibri"/>
              </a:rPr>
              <a:t>OCT</a:t>
            </a:r>
          </a:p>
        </p:txBody>
      </p:sp>
      <p:sp>
        <p:nvSpPr>
          <p:cNvPr id="215" name="Shape 215"/>
          <p:cNvSpPr/>
          <p:nvPr/>
        </p:nvSpPr>
        <p:spPr>
          <a:xfrm rot="1800567">
            <a:off x="7254989" y="4077385"/>
            <a:ext cx="185347" cy="195691"/>
          </a:xfrm>
          <a:prstGeom prst="downArrow">
            <a:avLst>
              <a:gd name="adj1" fmla="val 42601"/>
              <a:gd name="adj2" fmla="val 50000"/>
            </a:avLst>
          </a:prstGeom>
          <a:solidFill>
            <a:schemeClr val="lt1"/>
          </a:solidFill>
          <a:ln>
            <a:noFill/>
          </a:ln>
          <a:effectLst>
            <a:outerShdw blurRad="63500" dist="38100" dir="5400000" rotWithShape="0">
              <a:srgbClr val="000000">
                <a:alpha val="44710"/>
              </a:srgbClr>
            </a:outerShdw>
          </a:effectLst>
        </p:spPr>
        <p:txBody>
          <a:bodyPr lIns="91425" tIns="45700" rIns="91425" bIns="45700" anchor="ctr" anchorCtr="0">
            <a:noAutofit/>
          </a:bodyPr>
          <a:lstStyle/>
          <a:p>
            <a:pPr algn="ctr"/>
            <a:endParaRPr sz="1600">
              <a:latin typeface="Quattrocento Sans"/>
              <a:ea typeface="Quattrocento Sans"/>
              <a:cs typeface="Quattrocento Sans"/>
              <a:sym typeface="Quattrocento Sans"/>
            </a:endParaRPr>
          </a:p>
        </p:txBody>
      </p:sp>
      <p:sp>
        <p:nvSpPr>
          <p:cNvPr id="216" name="Shape 216"/>
          <p:cNvSpPr/>
          <p:nvPr/>
        </p:nvSpPr>
        <p:spPr>
          <a:xfrm rot="-1800567">
            <a:off x="4764325" y="4077384"/>
            <a:ext cx="185347" cy="195691"/>
          </a:xfrm>
          <a:prstGeom prst="downArrow">
            <a:avLst>
              <a:gd name="adj1" fmla="val 42601"/>
              <a:gd name="adj2" fmla="val 50000"/>
            </a:avLst>
          </a:prstGeom>
          <a:solidFill>
            <a:schemeClr val="lt1"/>
          </a:solidFill>
          <a:ln>
            <a:noFill/>
          </a:ln>
          <a:effectLst>
            <a:outerShdw blurRad="63500" dist="38100" dir="5400000" rotWithShape="0">
              <a:srgbClr val="000000">
                <a:alpha val="44710"/>
              </a:srgbClr>
            </a:outerShdw>
          </a:effectLst>
        </p:spPr>
        <p:txBody>
          <a:bodyPr lIns="91425" tIns="45700" rIns="91425" bIns="45700" anchor="ctr" anchorCtr="0">
            <a:noAutofit/>
          </a:bodyPr>
          <a:lstStyle/>
          <a:p>
            <a:pPr algn="ctr"/>
            <a:endParaRPr sz="1600">
              <a:latin typeface="Quattrocento Sans"/>
              <a:ea typeface="Quattrocento Sans"/>
              <a:cs typeface="Quattrocento Sans"/>
              <a:sym typeface="Quattrocento Sans"/>
            </a:endParaRPr>
          </a:p>
        </p:txBody>
      </p:sp>
      <p:sp>
        <p:nvSpPr>
          <p:cNvPr id="2" name="テキスト ボックス 1"/>
          <p:cNvSpPr txBox="1"/>
          <p:nvPr/>
        </p:nvSpPr>
        <p:spPr>
          <a:xfrm>
            <a:off x="2088726" y="1108716"/>
            <a:ext cx="8061822" cy="523220"/>
          </a:xfrm>
          <a:prstGeom prst="rect">
            <a:avLst/>
          </a:prstGeom>
          <a:noFill/>
        </p:spPr>
        <p:txBody>
          <a:bodyPr wrap="none" rtlCol="0">
            <a:spAutoFit/>
          </a:bodyPr>
          <a:lstStyle/>
          <a:p>
            <a:r>
              <a:rPr kumimoji="1" lang="ja-JP" altLang="en-US" sz="2800" b="1" dirty="0">
                <a:latin typeface="+mn-ea"/>
              </a:rPr>
              <a:t>網膜神経節細胞数</a:t>
            </a:r>
            <a:r>
              <a:rPr kumimoji="1" lang="en-US" altLang="ja-JP" sz="2800" b="1" dirty="0"/>
              <a:t>(RGC)</a:t>
            </a:r>
            <a:r>
              <a:rPr kumimoji="1" lang="ja-JP" altLang="en-US" sz="2800" b="1" dirty="0">
                <a:latin typeface="+mn-ea"/>
              </a:rPr>
              <a:t>を</a:t>
            </a:r>
            <a:r>
              <a:rPr kumimoji="1" lang="en-US" altLang="ja-JP" sz="2800" b="1" dirty="0">
                <a:latin typeface="+mn-ea"/>
              </a:rPr>
              <a:t>SAP</a:t>
            </a:r>
            <a:r>
              <a:rPr kumimoji="1" lang="ja-JP" altLang="en-US" sz="2800" b="1" dirty="0">
                <a:latin typeface="+mn-ea"/>
              </a:rPr>
              <a:t>および</a:t>
            </a:r>
            <a:r>
              <a:rPr kumimoji="1" lang="en-US" altLang="ja-JP" sz="2800" b="1" dirty="0"/>
              <a:t>OCT</a:t>
            </a:r>
            <a:r>
              <a:rPr kumimoji="1" lang="ja-JP" altLang="en-US" sz="2800" b="1" dirty="0">
                <a:latin typeface="+mn-ea"/>
              </a:rPr>
              <a:t>から推定</a:t>
            </a:r>
          </a:p>
        </p:txBody>
      </p:sp>
      <p:sp>
        <p:nvSpPr>
          <p:cNvPr id="3" name="テキスト ボックス 2"/>
          <p:cNvSpPr txBox="1"/>
          <p:nvPr/>
        </p:nvSpPr>
        <p:spPr>
          <a:xfrm>
            <a:off x="3382831" y="4375400"/>
            <a:ext cx="5733853" cy="461665"/>
          </a:xfrm>
          <a:prstGeom prst="rect">
            <a:avLst/>
          </a:prstGeom>
          <a:noFill/>
        </p:spPr>
        <p:txBody>
          <a:bodyPr wrap="square" rtlCol="0">
            <a:spAutoFit/>
          </a:bodyPr>
          <a:lstStyle/>
          <a:p>
            <a:r>
              <a:rPr lang="en-US" altLang="ja-JP" sz="2400" dirty="0" err="1">
                <a:latin typeface="Calibri"/>
                <a:ea typeface="Calibri"/>
                <a:cs typeface="Calibri"/>
                <a:sym typeface="Calibri"/>
              </a:rPr>
              <a:t>wrgc</a:t>
            </a:r>
            <a:r>
              <a:rPr lang="en-US" altLang="ja-JP" sz="2400" dirty="0">
                <a:latin typeface="Calibri"/>
                <a:ea typeface="Calibri"/>
                <a:cs typeface="Calibri"/>
                <a:sym typeface="Calibri"/>
              </a:rPr>
              <a:t>=(1+MD/30)*</a:t>
            </a:r>
            <a:r>
              <a:rPr lang="en-US" altLang="ja-JP" sz="2400" dirty="0" err="1">
                <a:latin typeface="Calibri"/>
                <a:ea typeface="Calibri"/>
                <a:cs typeface="Calibri"/>
                <a:sym typeface="Calibri"/>
              </a:rPr>
              <a:t>OCTrgc</a:t>
            </a:r>
            <a:r>
              <a:rPr lang="en-US" altLang="ja-JP" sz="2400" dirty="0">
                <a:latin typeface="Calibri"/>
                <a:ea typeface="Calibri"/>
                <a:cs typeface="Calibri"/>
                <a:sym typeface="Calibri"/>
              </a:rPr>
              <a:t>+(-MD/30)*</a:t>
            </a:r>
            <a:r>
              <a:rPr lang="en-US" altLang="ja-JP" sz="2400" dirty="0" err="1">
                <a:latin typeface="Calibri"/>
                <a:ea typeface="Calibri"/>
                <a:cs typeface="Calibri"/>
                <a:sym typeface="Calibri"/>
              </a:rPr>
              <a:t>SAPrgc</a:t>
            </a:r>
            <a:endParaRPr lang="en-US" altLang="ja-JP" sz="2400" dirty="0">
              <a:latin typeface="Calibri"/>
              <a:ea typeface="Calibri"/>
              <a:cs typeface="Calibri"/>
              <a:sym typeface="Calibri"/>
            </a:endParaRPr>
          </a:p>
        </p:txBody>
      </p:sp>
    </p:spTree>
    <p:extLst>
      <p:ext uri="{BB962C8B-B14F-4D97-AF65-F5344CB8AC3E}">
        <p14:creationId xmlns:p14="http://schemas.microsoft.com/office/powerpoint/2010/main" val="1568666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10" name="Shape 210"/>
          <p:cNvSpPr/>
          <p:nvPr/>
        </p:nvSpPr>
        <p:spPr>
          <a:xfrm>
            <a:off x="6976534" y="6248401"/>
            <a:ext cx="4949636" cy="933061"/>
          </a:xfrm>
          <a:prstGeom prst="rect">
            <a:avLst/>
          </a:prstGeom>
          <a:noFill/>
          <a:ln>
            <a:noFill/>
          </a:ln>
        </p:spPr>
        <p:txBody>
          <a:bodyPr lIns="91425" tIns="45700" rIns="91425" bIns="45700" anchor="t" anchorCtr="0">
            <a:noAutofit/>
          </a:bodyPr>
          <a:lstStyle/>
          <a:p>
            <a:pPr algn="r">
              <a:buSzPct val="25000"/>
            </a:pPr>
            <a:r>
              <a:rPr lang="en-US" dirty="0" err="1">
                <a:latin typeface="Calibri"/>
                <a:ea typeface="Calibri"/>
                <a:cs typeface="Calibri"/>
                <a:sym typeface="Calibri"/>
              </a:rPr>
              <a:t>FelipeA</a:t>
            </a:r>
            <a:r>
              <a:rPr lang="en-US" dirty="0">
                <a:latin typeface="Calibri"/>
                <a:ea typeface="Calibri"/>
                <a:cs typeface="Calibri"/>
                <a:sym typeface="Calibri"/>
              </a:rPr>
              <a:t>. Medeiros, et al, </a:t>
            </a:r>
            <a:r>
              <a:rPr lang="en-US" dirty="0" err="1">
                <a:latin typeface="Calibri"/>
                <a:ea typeface="Calibri"/>
                <a:cs typeface="Calibri"/>
                <a:sym typeface="Calibri"/>
              </a:rPr>
              <a:t>ArchOphthalmol</a:t>
            </a:r>
            <a:r>
              <a:rPr lang="en-US" dirty="0">
                <a:latin typeface="Calibri"/>
                <a:ea typeface="Calibri"/>
                <a:cs typeface="Calibri"/>
                <a:sym typeface="Calibri"/>
              </a:rPr>
              <a:t>. 2012</a:t>
            </a:r>
          </a:p>
        </p:txBody>
      </p:sp>
      <p:grpSp>
        <p:nvGrpSpPr>
          <p:cNvPr id="211" name="Shape 211"/>
          <p:cNvGrpSpPr/>
          <p:nvPr/>
        </p:nvGrpSpPr>
        <p:grpSpPr>
          <a:xfrm>
            <a:off x="3190200" y="2474857"/>
            <a:ext cx="5884625" cy="1908285"/>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91425" tIns="45700" rIns="91425" bIns="45700" anchor="t" anchorCtr="0">
              <a:noAutofit/>
            </a:bodyPr>
            <a:lstStyle/>
            <a:p>
              <a:pPr algn="ctr">
                <a:buSzPct val="25000"/>
              </a:pPr>
              <a:r>
                <a:rPr lang="en-US" sz="2800" dirty="0">
                  <a:latin typeface="Calibri"/>
                  <a:ea typeface="Calibri"/>
                  <a:cs typeface="Calibri"/>
                  <a:sym typeface="Calibri"/>
                </a:rPr>
                <a:t>m=[0.054*(</a:t>
              </a:r>
              <a:r>
                <a:rPr lang="en-US" sz="2800" dirty="0" err="1">
                  <a:latin typeface="Calibri"/>
                  <a:ea typeface="Calibri"/>
                  <a:cs typeface="Calibri"/>
                  <a:sym typeface="Calibri"/>
                </a:rPr>
                <a:t>ec</a:t>
              </a:r>
              <a:r>
                <a:rPr lang="en-US" sz="2800" dirty="0">
                  <a:latin typeface="Calibri"/>
                  <a:ea typeface="Calibri"/>
                  <a:cs typeface="Calibri"/>
                  <a:sym typeface="Calibri"/>
                </a:rPr>
                <a:t>*1.32)]+0.9</a:t>
              </a:r>
            </a:p>
            <a:p>
              <a:pPr algn="ctr">
                <a:buSzPct val="25000"/>
              </a:pPr>
              <a:r>
                <a:rPr lang="en-US" sz="2800" dirty="0">
                  <a:latin typeface="Calibri"/>
                  <a:ea typeface="Calibri"/>
                  <a:cs typeface="Calibri"/>
                  <a:sym typeface="Calibri"/>
                </a:rPr>
                <a:t> b=[-1.5*(</a:t>
              </a:r>
              <a:r>
                <a:rPr lang="en-US" sz="2800" dirty="0" err="1">
                  <a:latin typeface="Calibri"/>
                  <a:ea typeface="Calibri"/>
                  <a:cs typeface="Calibri"/>
                  <a:sym typeface="Calibri"/>
                </a:rPr>
                <a:t>ec</a:t>
              </a:r>
              <a:r>
                <a:rPr lang="en-US" sz="2800" dirty="0">
                  <a:latin typeface="Calibri"/>
                  <a:ea typeface="Calibri"/>
                  <a:cs typeface="Calibri"/>
                  <a:sym typeface="Calibri"/>
                </a:rPr>
                <a:t>*1.32)]-14.8</a:t>
              </a:r>
            </a:p>
            <a:p>
              <a:pPr algn="ctr">
                <a:buSzPct val="25000"/>
              </a:pPr>
              <a:r>
                <a:rPr lang="en-US" sz="2800" dirty="0">
                  <a:latin typeface="Calibri"/>
                  <a:ea typeface="Calibri"/>
                  <a:cs typeface="Calibri"/>
                  <a:sym typeface="Calibri"/>
                </a:rPr>
                <a:t> </a:t>
              </a:r>
              <a:r>
                <a:rPr lang="en-US" sz="2800" dirty="0" err="1">
                  <a:latin typeface="Calibri"/>
                  <a:ea typeface="Calibri"/>
                  <a:cs typeface="Calibri"/>
                  <a:sym typeface="Calibri"/>
                </a:rPr>
                <a:t>gc</a:t>
              </a:r>
              <a:r>
                <a:rPr lang="en-US" sz="2800" dirty="0">
                  <a:latin typeface="Calibri"/>
                  <a:ea typeface="Calibri"/>
                  <a:cs typeface="Calibri"/>
                  <a:sym typeface="Calibri"/>
                </a:rPr>
                <a:t>={[(s-1)-b]/m}+4.7</a:t>
              </a:r>
            </a:p>
            <a:p>
              <a:pPr algn="ctr">
                <a:buSzPct val="25000"/>
              </a:pPr>
              <a:r>
                <a:rPr lang="en-US" sz="2800" dirty="0" err="1">
                  <a:latin typeface="Calibri"/>
                  <a:ea typeface="Calibri"/>
                  <a:cs typeface="Calibri"/>
                  <a:sym typeface="Calibri"/>
                </a:rPr>
                <a:t>SAPrgc</a:t>
              </a:r>
              <a:r>
                <a:rPr lang="en-US" sz="2800" dirty="0" smtClean="0">
                  <a:latin typeface="Calibri"/>
                  <a:ea typeface="Calibri"/>
                  <a:cs typeface="Calibri"/>
                  <a:sym typeface="Calibri"/>
                </a:rPr>
                <a:t>=[∑</a:t>
              </a:r>
              <a:r>
                <a:rPr lang="en-US" sz="2800" dirty="0">
                  <a:latin typeface="Calibri"/>
                  <a:ea typeface="Calibri"/>
                  <a:cs typeface="Calibri"/>
                  <a:sym typeface="Calibri"/>
                </a:rPr>
                <a:t>10^(</a:t>
              </a:r>
              <a:r>
                <a:rPr lang="en-US" sz="2800" dirty="0" err="1">
                  <a:latin typeface="Calibri"/>
                  <a:ea typeface="Calibri"/>
                  <a:cs typeface="Calibri"/>
                  <a:sym typeface="Calibri"/>
                </a:rPr>
                <a:t>gc</a:t>
              </a:r>
              <a:r>
                <a:rPr lang="en-US" sz="2800" dirty="0">
                  <a:latin typeface="Calibri"/>
                  <a:ea typeface="Calibri"/>
                  <a:cs typeface="Calibri"/>
                  <a:sym typeface="Calibri"/>
                </a:rPr>
                <a:t>*0.1</a:t>
              </a:r>
              <a:r>
                <a:rPr lang="en-US" sz="2800" dirty="0" smtClean="0">
                  <a:latin typeface="Calibri"/>
                  <a:ea typeface="Calibri"/>
                  <a:cs typeface="Calibri"/>
                  <a:sym typeface="Calibri"/>
                </a:rPr>
                <a:t>)]</a:t>
              </a:r>
              <a:r>
                <a:rPr lang="en-US" sz="2800" dirty="0" smtClean="0">
                  <a:solidFill>
                    <a:srgbClr val="FF0000"/>
                  </a:solidFill>
                  <a:latin typeface="Calibri"/>
                  <a:ea typeface="Calibri"/>
                  <a:cs typeface="Calibri"/>
                  <a:sym typeface="Calibri"/>
                </a:rPr>
                <a:t>/9</a:t>
              </a:r>
              <a:endParaRPr lang="en-US" sz="2800" dirty="0">
                <a:solidFill>
                  <a:srgbClr val="FF0000"/>
                </a:solidFill>
                <a:latin typeface="Calibri"/>
                <a:ea typeface="Calibri"/>
                <a:cs typeface="Calibri"/>
                <a:sym typeface="Calibri"/>
              </a:endParaRPr>
            </a:p>
          </p:txBody>
        </p:sp>
        <p:sp>
          <p:nvSpPr>
            <p:cNvPr id="213" name="Shape 213"/>
            <p:cNvSpPr txBox="1"/>
            <p:nvPr/>
          </p:nvSpPr>
          <p:spPr>
            <a:xfrm>
              <a:off x="432910" y="2921229"/>
              <a:ext cx="742800" cy="369300"/>
            </a:xfrm>
            <a:prstGeom prst="rect">
              <a:avLst/>
            </a:prstGeom>
            <a:noFill/>
            <a:ln>
              <a:solidFill>
                <a:schemeClr val="tx1"/>
              </a:solidFill>
            </a:ln>
          </p:spPr>
          <p:txBody>
            <a:bodyPr lIns="91425" tIns="45700" rIns="91425" bIns="45700" anchor="t" anchorCtr="0">
              <a:noAutofit/>
            </a:bodyPr>
            <a:lstStyle/>
            <a:p>
              <a:pPr algn="ctr">
                <a:buSzPct val="25000"/>
              </a:pPr>
              <a:r>
                <a:rPr lang="en-US" sz="3200" dirty="0">
                  <a:latin typeface="Calibri"/>
                  <a:ea typeface="Calibri"/>
                  <a:cs typeface="Calibri"/>
                  <a:sym typeface="Calibri"/>
                </a:rPr>
                <a:t>SAP</a:t>
              </a:r>
            </a:p>
          </p:txBody>
        </p:sp>
      </p:grpSp>
      <p:sp>
        <p:nvSpPr>
          <p:cNvPr id="8"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ea typeface="Calibri"/>
                <a:cs typeface="Calibri"/>
                <a:sym typeface="Calibri"/>
              </a:rPr>
              <a:t>Weighted RGC</a:t>
            </a:r>
            <a:r>
              <a:rPr lang="en-US" altLang="ja-JP" dirty="0" smtClean="0">
                <a:ea typeface="Calibri"/>
                <a:cs typeface="Calibri"/>
                <a:sym typeface="Calibri"/>
              </a:rPr>
              <a:t>_HFA</a:t>
            </a:r>
            <a:endParaRPr lang="en-US" dirty="0"/>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ea typeface="Calibri"/>
                <a:cs typeface="Calibri"/>
                <a:sym typeface="Calibri"/>
              </a:rPr>
              <a:t>Weighted </a:t>
            </a:r>
            <a:r>
              <a:rPr lang="en-US" dirty="0" smtClean="0">
                <a:ea typeface="Calibri"/>
                <a:cs typeface="Calibri"/>
                <a:sym typeface="Calibri"/>
              </a:rPr>
              <a:t>RGC</a:t>
            </a:r>
            <a:r>
              <a:rPr lang="en-US" altLang="ja-JP" dirty="0" smtClean="0">
                <a:ea typeface="Calibri"/>
                <a:cs typeface="Calibri"/>
                <a:sym typeface="Calibri"/>
              </a:rPr>
              <a:t>_OCT</a:t>
            </a:r>
            <a:endParaRPr lang="en-US" dirty="0"/>
          </a:p>
        </p:txBody>
      </p:sp>
      <p:sp>
        <p:nvSpPr>
          <p:cNvPr id="3" name="Shape 207"/>
          <p:cNvSpPr txBox="1"/>
          <p:nvPr/>
        </p:nvSpPr>
        <p:spPr>
          <a:xfrm>
            <a:off x="3337333" y="2407744"/>
            <a:ext cx="6504091" cy="2474221"/>
          </a:xfrm>
          <a:prstGeom prst="rect">
            <a:avLst/>
          </a:prstGeom>
          <a:noFill/>
          <a:ln>
            <a:solidFill>
              <a:schemeClr val="tx1"/>
            </a:solidFill>
          </a:ln>
        </p:spPr>
        <p:txBody>
          <a:bodyPr lIns="91425" tIns="45700" rIns="91425" bIns="45700" anchor="t" anchorCtr="0">
            <a:noAutofit/>
          </a:bodyPr>
          <a:lstStyle/>
          <a:p>
            <a:pPr algn="ctr">
              <a:buSzPct val="25000"/>
            </a:pPr>
            <a:r>
              <a:rPr lang="en-US" sz="3200" dirty="0">
                <a:latin typeface="Calibri"/>
                <a:ea typeface="Calibri"/>
                <a:cs typeface="Calibri"/>
                <a:sym typeface="Calibri"/>
              </a:rPr>
              <a:t>d=(-0.007*age)+1.4</a:t>
            </a:r>
          </a:p>
          <a:p>
            <a:pPr algn="ctr">
              <a:buSzPct val="25000"/>
            </a:pPr>
            <a:r>
              <a:rPr lang="en-US" sz="3200" dirty="0">
                <a:latin typeface="Calibri"/>
                <a:ea typeface="Calibri"/>
                <a:cs typeface="Calibri"/>
                <a:sym typeface="Calibri"/>
              </a:rPr>
              <a:t>c=(-0.26*MD)+0.12</a:t>
            </a:r>
          </a:p>
          <a:p>
            <a:pPr algn="ctr">
              <a:buSzPct val="25000"/>
            </a:pPr>
            <a:r>
              <a:rPr lang="en-US" sz="3200" dirty="0">
                <a:latin typeface="Calibri"/>
                <a:ea typeface="Calibri"/>
                <a:cs typeface="Calibri"/>
                <a:sym typeface="Calibri"/>
              </a:rPr>
              <a:t>a= </a:t>
            </a:r>
            <a:r>
              <a:rPr lang="en-US" sz="3200" dirty="0" smtClean="0">
                <a:latin typeface="Calibri"/>
                <a:ea typeface="Calibri"/>
                <a:cs typeface="Calibri"/>
                <a:sym typeface="Calibri"/>
              </a:rPr>
              <a:t>average RNFL thickness*10870*d</a:t>
            </a:r>
            <a:endParaRPr lang="en-US" sz="3200" dirty="0">
              <a:latin typeface="Calibri"/>
              <a:ea typeface="Calibri"/>
              <a:cs typeface="Calibri"/>
              <a:sym typeface="Calibri"/>
            </a:endParaRPr>
          </a:p>
          <a:p>
            <a:pPr algn="ctr">
              <a:buSzPct val="25000"/>
            </a:pPr>
            <a:r>
              <a:rPr lang="en-US" sz="3200" dirty="0" err="1">
                <a:latin typeface="Calibri"/>
                <a:ea typeface="Calibri"/>
                <a:cs typeface="Calibri"/>
                <a:sym typeface="Calibri"/>
              </a:rPr>
              <a:t>OCTrgc</a:t>
            </a:r>
            <a:r>
              <a:rPr lang="en-US" sz="3200" dirty="0">
                <a:latin typeface="Calibri"/>
                <a:ea typeface="Calibri"/>
                <a:cs typeface="Calibri"/>
                <a:sym typeface="Calibri"/>
              </a:rPr>
              <a:t>=10^({(log(a)*10]-c}*0.1)</a:t>
            </a:r>
          </a:p>
        </p:txBody>
      </p:sp>
      <p:sp>
        <p:nvSpPr>
          <p:cNvPr id="4" name="Shape 214"/>
          <p:cNvSpPr txBox="1"/>
          <p:nvPr/>
        </p:nvSpPr>
        <p:spPr>
          <a:xfrm>
            <a:off x="1952175" y="3075871"/>
            <a:ext cx="1153849" cy="691796"/>
          </a:xfrm>
          <a:prstGeom prst="rect">
            <a:avLst/>
          </a:prstGeom>
          <a:noFill/>
          <a:ln>
            <a:solidFill>
              <a:schemeClr val="tx1"/>
            </a:solidFill>
          </a:ln>
        </p:spPr>
        <p:txBody>
          <a:bodyPr lIns="91425" tIns="45700" rIns="91425" bIns="45700" anchor="t" anchorCtr="0">
            <a:noAutofit/>
          </a:bodyPr>
          <a:lstStyle/>
          <a:p>
            <a:pPr algn="ctr">
              <a:buSzPct val="25000"/>
            </a:pPr>
            <a:r>
              <a:rPr lang="en-US" sz="2800" dirty="0">
                <a:latin typeface="Calibri"/>
                <a:ea typeface="Calibri"/>
                <a:cs typeface="Calibri"/>
                <a:sym typeface="Calibri"/>
              </a:rPr>
              <a:t>OCT</a:t>
            </a:r>
          </a:p>
        </p:txBody>
      </p:sp>
      <p:sp>
        <p:nvSpPr>
          <p:cNvPr id="5" name="Shape 210"/>
          <p:cNvSpPr/>
          <p:nvPr/>
        </p:nvSpPr>
        <p:spPr>
          <a:xfrm>
            <a:off x="6976534" y="6248401"/>
            <a:ext cx="4949636" cy="933061"/>
          </a:xfrm>
          <a:prstGeom prst="rect">
            <a:avLst/>
          </a:prstGeom>
          <a:noFill/>
          <a:ln>
            <a:noFill/>
          </a:ln>
        </p:spPr>
        <p:txBody>
          <a:bodyPr lIns="91425" tIns="45700" rIns="91425" bIns="45700" anchor="t" anchorCtr="0">
            <a:noAutofit/>
          </a:bodyPr>
          <a:lstStyle/>
          <a:p>
            <a:pPr algn="r">
              <a:buSzPct val="25000"/>
            </a:pPr>
            <a:r>
              <a:rPr lang="en-US" dirty="0" err="1">
                <a:latin typeface="Calibri"/>
                <a:ea typeface="Calibri"/>
                <a:cs typeface="Calibri"/>
                <a:sym typeface="Calibri"/>
              </a:rPr>
              <a:t>FelipeA</a:t>
            </a:r>
            <a:r>
              <a:rPr lang="en-US" dirty="0">
                <a:latin typeface="Calibri"/>
                <a:ea typeface="Calibri"/>
                <a:cs typeface="Calibri"/>
                <a:sym typeface="Calibri"/>
              </a:rPr>
              <a:t>. Medeiros, et al, </a:t>
            </a:r>
            <a:r>
              <a:rPr lang="en-US" dirty="0" err="1">
                <a:latin typeface="Calibri"/>
                <a:ea typeface="Calibri"/>
                <a:cs typeface="Calibri"/>
                <a:sym typeface="Calibri"/>
              </a:rPr>
              <a:t>ArchOphthalmol</a:t>
            </a:r>
            <a:r>
              <a:rPr lang="en-US" dirty="0">
                <a:latin typeface="Calibri"/>
                <a:ea typeface="Calibri"/>
                <a:cs typeface="Calibri"/>
                <a:sym typeface="Calibri"/>
              </a:rPr>
              <a:t>. 2012</a:t>
            </a:r>
          </a:p>
        </p:txBody>
      </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4957759" y="2882741"/>
            <a:ext cx="785442" cy="785442"/>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6104285" y="2882741"/>
            <a:ext cx="785442" cy="785442"/>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4957759" y="3912498"/>
            <a:ext cx="785442" cy="785442"/>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6104285" y="3912498"/>
            <a:ext cx="785442" cy="785442"/>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9" name="Straight Connector 8"/>
          <p:cNvCxnSpPr/>
          <p:nvPr/>
        </p:nvCxnSpPr>
        <p:spPr>
          <a:xfrm>
            <a:off x="1874889" y="3793521"/>
            <a:ext cx="8555008"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918467" y="0"/>
            <a:ext cx="0" cy="6734752"/>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874889" y="522515"/>
            <a:ext cx="1014773" cy="646331"/>
          </a:xfrm>
          <a:prstGeom prst="rect">
            <a:avLst/>
          </a:prstGeom>
          <a:noFill/>
        </p:spPr>
        <p:txBody>
          <a:bodyPr wrap="square" rtlCol="0">
            <a:spAutoFit/>
          </a:bodyPr>
          <a:lstStyle/>
          <a:p>
            <a:r>
              <a:rPr lang="en-US" dirty="0">
                <a:solidFill>
                  <a:prstClr val="white"/>
                </a:solidFill>
              </a:rPr>
              <a:t>10-2</a:t>
            </a:r>
          </a:p>
          <a:p>
            <a:endParaRPr lang="en-US" dirty="0">
              <a:solidFill>
                <a:prstClr val="white"/>
              </a:solidFill>
            </a:endParaRPr>
          </a:p>
        </p:txBody>
      </p:sp>
    </p:spTree>
    <p:extLst>
      <p:ext uri="{BB962C8B-B14F-4D97-AF65-F5344CB8AC3E}">
        <p14:creationId xmlns:p14="http://schemas.microsoft.com/office/powerpoint/2010/main" val="16454016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1753</TotalTime>
  <Words>2022</Words>
  <Application>Microsoft Macintosh PowerPoint</Application>
  <PresentationFormat>Widescreen</PresentationFormat>
  <Paragraphs>1699</Paragraphs>
  <Slides>34</Slides>
  <Notes>6</Notes>
  <HiddenSlides>6</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34</vt:i4>
      </vt:variant>
    </vt:vector>
  </HeadingPairs>
  <TitlesOfParts>
    <vt:vector size="45" baseType="lpstr">
      <vt:lpstr>Calibri</vt:lpstr>
      <vt:lpstr>Calibri Light</vt:lpstr>
      <vt:lpstr>Mangal</vt:lpstr>
      <vt:lpstr>ＭＳ Ｐゴシック</vt:lpstr>
      <vt:lpstr>ＭＳ ゴシック</vt:lpstr>
      <vt:lpstr>Quattrocento Sans</vt:lpstr>
      <vt:lpstr>Yu Gothic</vt:lpstr>
      <vt:lpstr>Yu Gothic Light</vt:lpstr>
      <vt:lpstr>Arial</vt:lpstr>
      <vt:lpstr>Office Theme</vt:lpstr>
      <vt:lpstr>Default Theme</vt:lpstr>
      <vt:lpstr>ハンフリー10-2とOCTから算出する網膜神経節細胞数</vt:lpstr>
      <vt:lpstr>PowerPoint Presentation</vt:lpstr>
      <vt:lpstr>対象</vt:lpstr>
      <vt:lpstr>対象</vt:lpstr>
      <vt:lpstr>方法</vt:lpstr>
      <vt:lpstr>Weighted RGC</vt:lpstr>
      <vt:lpstr>PowerPoint Presentation</vt:lpstr>
      <vt:lpstr>Weighted RGC_OCT</vt:lpstr>
      <vt:lpstr>PowerPoint Presentation</vt:lpstr>
      <vt:lpstr>PowerPoint Presentation</vt:lpstr>
      <vt:lpstr>PowerPoint Presentation</vt:lpstr>
      <vt:lpstr>PowerPoint Presentation</vt:lpstr>
      <vt:lpstr>PowerPoint Presentation</vt:lpstr>
      <vt:lpstr>PowerPoint Presentation</vt:lpstr>
      <vt:lpstr>1/L vs RGC from HFA10-2 &amp; OCT (n=336)</vt:lpstr>
      <vt:lpstr>MD vs RGC from HFA10-2 &amp; OCT (n=336)</vt:lpstr>
      <vt:lpstr>Bland Altman RGC_HFA10-2, RGC_OCT</vt:lpstr>
      <vt:lpstr>Bland Altman RGC_HFA30-2, RGC_OCT</vt:lpstr>
      <vt:lpstr>RGC_HFA10-2 vs RGC_HFA30-2 (n = 67)</vt:lpstr>
      <vt:lpstr>RGC_HFA10-2 vs MD10-2 (n= 67)</vt:lpstr>
      <vt:lpstr>RGC_HFA10-2 vs MD30-2 (n= 67)</vt:lpstr>
      <vt:lpstr>RGC_HFA30-2 vs MD30-2 (n= 67)</vt:lpstr>
      <vt:lpstr>Combined 30-2 with 10-2</vt:lpstr>
      <vt:lpstr>Combined 30-2 with 10-2</vt:lpstr>
      <vt:lpstr>PowerPoint Presentation</vt:lpstr>
      <vt:lpstr>10-2 Nakanishi et al. vs Ours</vt:lpstr>
      <vt:lpstr>PowerPoint Presentation</vt:lpstr>
      <vt:lpstr>PowerPoint Presentation</vt:lpstr>
      <vt:lpstr>PowerPoint Presentation</vt:lpstr>
      <vt:lpstr>A model is a model</vt:lpstr>
      <vt:lpstr>30-2　測定点配置</vt:lpstr>
      <vt:lpstr>10-2　測定点配置</vt:lpstr>
      <vt:lpstr>30-2　測定点配置</vt:lpstr>
      <vt:lpstr>10-2　測定点配置</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小川俊平</cp:lastModifiedBy>
  <cp:revision>37</cp:revision>
  <dcterms:created xsi:type="dcterms:W3CDTF">2017-05-19T11:56:16Z</dcterms:created>
  <dcterms:modified xsi:type="dcterms:W3CDTF">2017-05-27T07:34:57Z</dcterms:modified>
</cp:coreProperties>
</file>